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6" r:id="rId1"/>
  </p:sldMasterIdLst>
  <p:notesMasterIdLst>
    <p:notesMasterId r:id="rId46"/>
  </p:notesMasterIdLst>
  <p:sldIdLst>
    <p:sldId id="256" r:id="rId2"/>
    <p:sldId id="258" r:id="rId3"/>
    <p:sldId id="262" r:id="rId4"/>
    <p:sldId id="261" r:id="rId5"/>
    <p:sldId id="259" r:id="rId6"/>
    <p:sldId id="260" r:id="rId7"/>
    <p:sldId id="369" r:id="rId8"/>
    <p:sldId id="376" r:id="rId9"/>
    <p:sldId id="360" r:id="rId10"/>
    <p:sldId id="361" r:id="rId11"/>
    <p:sldId id="362" r:id="rId12"/>
    <p:sldId id="363" r:id="rId13"/>
    <p:sldId id="364" r:id="rId14"/>
    <p:sldId id="366" r:id="rId15"/>
    <p:sldId id="367" r:id="rId16"/>
    <p:sldId id="368" r:id="rId17"/>
    <p:sldId id="377" r:id="rId18"/>
    <p:sldId id="370" r:id="rId19"/>
    <p:sldId id="371" r:id="rId20"/>
    <p:sldId id="372" r:id="rId21"/>
    <p:sldId id="373" r:id="rId22"/>
    <p:sldId id="374" r:id="rId23"/>
    <p:sldId id="378" r:id="rId24"/>
    <p:sldId id="375" r:id="rId25"/>
    <p:sldId id="379" r:id="rId26"/>
    <p:sldId id="380" r:id="rId27"/>
    <p:sldId id="389" r:id="rId28"/>
    <p:sldId id="395" r:id="rId29"/>
    <p:sldId id="390" r:id="rId30"/>
    <p:sldId id="394" r:id="rId31"/>
    <p:sldId id="399" r:id="rId32"/>
    <p:sldId id="391" r:id="rId33"/>
    <p:sldId id="388" r:id="rId34"/>
    <p:sldId id="381" r:id="rId35"/>
    <p:sldId id="383" r:id="rId36"/>
    <p:sldId id="397" r:id="rId37"/>
    <p:sldId id="398" r:id="rId38"/>
    <p:sldId id="396" r:id="rId39"/>
    <p:sldId id="384" r:id="rId40"/>
    <p:sldId id="392" r:id="rId41"/>
    <p:sldId id="393" r:id="rId42"/>
    <p:sldId id="385" r:id="rId43"/>
    <p:sldId id="386" r:id="rId44"/>
    <p:sldId id="38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ohdasol@gmail.com" userId="33501f89dfc54367" providerId="LiveId" clId="{6140AF27-E9E6-4445-97BB-F15480216C5A}"/>
    <pc:docChg chg="undo custSel addSld modSld">
      <pc:chgData name="agohdasol@gmail.com" userId="33501f89dfc54367" providerId="LiveId" clId="{6140AF27-E9E6-4445-97BB-F15480216C5A}" dt="2020-07-03T09:18:31.916" v="5799"/>
      <pc:docMkLst>
        <pc:docMk/>
      </pc:docMkLst>
      <pc:sldChg chg="addSp modSp modAnim">
        <pc:chgData name="agohdasol@gmail.com" userId="33501f89dfc54367" providerId="LiveId" clId="{6140AF27-E9E6-4445-97BB-F15480216C5A}" dt="2020-06-18T10:30:19.165" v="3324" actId="20577"/>
        <pc:sldMkLst>
          <pc:docMk/>
          <pc:sldMk cId="2199032096" sldId="261"/>
        </pc:sldMkLst>
        <pc:spChg chg="add mod">
          <ac:chgData name="agohdasol@gmail.com" userId="33501f89dfc54367" providerId="LiveId" clId="{6140AF27-E9E6-4445-97BB-F15480216C5A}" dt="2020-06-18T10:30:19.165" v="3324" actId="20577"/>
          <ac:spMkLst>
            <pc:docMk/>
            <pc:sldMk cId="2199032096" sldId="261"/>
            <ac:spMk id="25" creationId="{745612B7-09A3-4F67-894F-1A2EC65029FC}"/>
          </ac:spMkLst>
        </pc:spChg>
      </pc:sldChg>
      <pc:sldChg chg="modSp">
        <pc:chgData name="agohdasol@gmail.com" userId="33501f89dfc54367" providerId="LiveId" clId="{6140AF27-E9E6-4445-97BB-F15480216C5A}" dt="2020-06-18T10:29:02.823" v="3273"/>
        <pc:sldMkLst>
          <pc:docMk/>
          <pc:sldMk cId="3964232907" sldId="360"/>
        </pc:sldMkLst>
        <pc:spChg chg="mod">
          <ac:chgData name="agohdasol@gmail.com" userId="33501f89dfc54367" providerId="LiveId" clId="{6140AF27-E9E6-4445-97BB-F15480216C5A}" dt="2020-06-18T10:29:02.823" v="3273"/>
          <ac:spMkLst>
            <pc:docMk/>
            <pc:sldMk cId="3964232907" sldId="360"/>
            <ac:spMk id="13" creationId="{5B97DE82-F1FF-487C-A234-DE9110B246FC}"/>
          </ac:spMkLst>
        </pc:spChg>
      </pc:sldChg>
      <pc:sldChg chg="modSp">
        <pc:chgData name="agohdasol@gmail.com" userId="33501f89dfc54367" providerId="LiveId" clId="{6140AF27-E9E6-4445-97BB-F15480216C5A}" dt="2020-06-18T02:22:56.246" v="82"/>
        <pc:sldMkLst>
          <pc:docMk/>
          <pc:sldMk cId="2006739779" sldId="362"/>
        </pc:sldMkLst>
        <pc:spChg chg="mod">
          <ac:chgData name="agohdasol@gmail.com" userId="33501f89dfc54367" providerId="LiveId" clId="{6140AF27-E9E6-4445-97BB-F15480216C5A}" dt="2020-06-18T02:22:56.246" v="82"/>
          <ac:spMkLst>
            <pc:docMk/>
            <pc:sldMk cId="2006739779" sldId="362"/>
            <ac:spMk id="11" creationId="{1C1D8673-3CCA-47C4-989D-1AE3D4386CC1}"/>
          </ac:spMkLst>
        </pc:spChg>
        <pc:spChg chg="mod">
          <ac:chgData name="agohdasol@gmail.com" userId="33501f89dfc54367" providerId="LiveId" clId="{6140AF27-E9E6-4445-97BB-F15480216C5A}" dt="2020-06-18T02:22:39.152" v="55" actId="20577"/>
          <ac:spMkLst>
            <pc:docMk/>
            <pc:sldMk cId="2006739779" sldId="362"/>
            <ac:spMk id="13" creationId="{5B97DE82-F1FF-487C-A234-DE9110B246FC}"/>
          </ac:spMkLst>
        </pc:spChg>
      </pc:sldChg>
      <pc:sldChg chg="modSp">
        <pc:chgData name="agohdasol@gmail.com" userId="33501f89dfc54367" providerId="LiveId" clId="{6140AF27-E9E6-4445-97BB-F15480216C5A}" dt="2020-06-18T02:23:11.867" v="88" actId="20577"/>
        <pc:sldMkLst>
          <pc:docMk/>
          <pc:sldMk cId="1015429133" sldId="363"/>
        </pc:sldMkLst>
        <pc:spChg chg="mod">
          <ac:chgData name="agohdasol@gmail.com" userId="33501f89dfc54367" providerId="LiveId" clId="{6140AF27-E9E6-4445-97BB-F15480216C5A}" dt="2020-06-18T02:23:11.867" v="88" actId="20577"/>
          <ac:spMkLst>
            <pc:docMk/>
            <pc:sldMk cId="1015429133" sldId="363"/>
            <ac:spMk id="13" creationId="{5B97DE82-F1FF-487C-A234-DE9110B246FC}"/>
          </ac:spMkLst>
        </pc:spChg>
      </pc:sldChg>
      <pc:sldChg chg="modSp">
        <pc:chgData name="agohdasol@gmail.com" userId="33501f89dfc54367" providerId="LiveId" clId="{6140AF27-E9E6-4445-97BB-F15480216C5A}" dt="2020-06-18T02:24:34.725" v="89"/>
        <pc:sldMkLst>
          <pc:docMk/>
          <pc:sldMk cId="4217649503" sldId="364"/>
        </pc:sldMkLst>
        <pc:spChg chg="mod">
          <ac:chgData name="agohdasol@gmail.com" userId="33501f89dfc54367" providerId="LiveId" clId="{6140AF27-E9E6-4445-97BB-F15480216C5A}" dt="2020-06-18T02:24:34.725" v="89"/>
          <ac:spMkLst>
            <pc:docMk/>
            <pc:sldMk cId="4217649503" sldId="364"/>
            <ac:spMk id="13" creationId="{5B97DE82-F1FF-487C-A234-DE9110B246FC}"/>
          </ac:spMkLst>
        </pc:spChg>
      </pc:sldChg>
      <pc:sldChg chg="addSp delSp modSp">
        <pc:chgData name="agohdasol@gmail.com" userId="33501f89dfc54367" providerId="LiveId" clId="{6140AF27-E9E6-4445-97BB-F15480216C5A}" dt="2020-06-18T02:20:37.861" v="50"/>
        <pc:sldMkLst>
          <pc:docMk/>
          <pc:sldMk cId="420673678" sldId="366"/>
        </pc:sldMkLst>
        <pc:spChg chg="mod">
          <ac:chgData name="agohdasol@gmail.com" userId="33501f89dfc54367" providerId="LiveId" clId="{6140AF27-E9E6-4445-97BB-F15480216C5A}" dt="2020-06-18T02:20:22.803" v="29" actId="1076"/>
          <ac:spMkLst>
            <pc:docMk/>
            <pc:sldMk cId="420673678" sldId="366"/>
            <ac:spMk id="25" creationId="{607F5109-0FD4-4741-B161-58F10925378F}"/>
          </ac:spMkLst>
        </pc:spChg>
        <pc:spChg chg="mod">
          <ac:chgData name="agohdasol@gmail.com" userId="33501f89dfc54367" providerId="LiveId" clId="{6140AF27-E9E6-4445-97BB-F15480216C5A}" dt="2020-06-18T02:20:25.706" v="30" actId="1076"/>
          <ac:spMkLst>
            <pc:docMk/>
            <pc:sldMk cId="420673678" sldId="366"/>
            <ac:spMk id="26" creationId="{8D167335-96CA-4A2F-9389-3F721B785FAB}"/>
          </ac:spMkLst>
        </pc:spChg>
        <pc:spChg chg="mod">
          <ac:chgData name="agohdasol@gmail.com" userId="33501f89dfc54367" providerId="LiveId" clId="{6140AF27-E9E6-4445-97BB-F15480216C5A}" dt="2020-06-18T02:20:37.861" v="50"/>
          <ac:spMkLst>
            <pc:docMk/>
            <pc:sldMk cId="420673678" sldId="366"/>
            <ac:spMk id="29" creationId="{688D3B82-D7E1-49B4-842A-603729334254}"/>
          </ac:spMkLst>
        </pc:spChg>
        <pc:picChg chg="add mod ord modCrop">
          <ac:chgData name="agohdasol@gmail.com" userId="33501f89dfc54367" providerId="LiveId" clId="{6140AF27-E9E6-4445-97BB-F15480216C5A}" dt="2020-06-18T02:20:18.649" v="28" actId="1076"/>
          <ac:picMkLst>
            <pc:docMk/>
            <pc:sldMk cId="420673678" sldId="366"/>
            <ac:picMk id="3" creationId="{6AC6B1AA-BEDC-4E96-8A8F-8B349DB02059}"/>
          </ac:picMkLst>
        </pc:picChg>
        <pc:picChg chg="del">
          <ac:chgData name="agohdasol@gmail.com" userId="33501f89dfc54367" providerId="LiveId" clId="{6140AF27-E9E6-4445-97BB-F15480216C5A}" dt="2020-06-18T02:19:52.626" v="17" actId="478"/>
          <ac:picMkLst>
            <pc:docMk/>
            <pc:sldMk cId="420673678" sldId="366"/>
            <ac:picMk id="23" creationId="{62BA40AA-DDA8-4EC7-B7BB-3B796E1E7627}"/>
          </ac:picMkLst>
        </pc:picChg>
      </pc:sldChg>
      <pc:sldChg chg="modSp">
        <pc:chgData name="agohdasol@gmail.com" userId="33501f89dfc54367" providerId="LiveId" clId="{6140AF27-E9E6-4445-97BB-F15480216C5A}" dt="2020-06-16T03:23:08.677" v="16" actId="1076"/>
        <pc:sldMkLst>
          <pc:docMk/>
          <pc:sldMk cId="288814679" sldId="368"/>
        </pc:sldMkLst>
        <pc:spChg chg="mod">
          <ac:chgData name="agohdasol@gmail.com" userId="33501f89dfc54367" providerId="LiveId" clId="{6140AF27-E9E6-4445-97BB-F15480216C5A}" dt="2020-06-16T03:22:55.564" v="15" actId="27636"/>
          <ac:spMkLst>
            <pc:docMk/>
            <pc:sldMk cId="288814679" sldId="368"/>
            <ac:spMk id="6" creationId="{68D4F5B3-5852-42C7-89F5-3928292A0ACB}"/>
          </ac:spMkLst>
        </pc:spChg>
        <pc:spChg chg="mod">
          <ac:chgData name="agohdasol@gmail.com" userId="33501f89dfc54367" providerId="LiveId" clId="{6140AF27-E9E6-4445-97BB-F15480216C5A}" dt="2020-06-16T03:23:08.677" v="16" actId="1076"/>
          <ac:spMkLst>
            <pc:docMk/>
            <pc:sldMk cId="288814679" sldId="368"/>
            <ac:spMk id="7" creationId="{CAE71FFC-8F4A-48CD-8D08-4A050DAB726F}"/>
          </ac:spMkLst>
        </pc:spChg>
        <pc:spChg chg="mod">
          <ac:chgData name="agohdasol@gmail.com" userId="33501f89dfc54367" providerId="LiveId" clId="{6140AF27-E9E6-4445-97BB-F15480216C5A}" dt="2020-06-16T03:23:08.677" v="16" actId="1076"/>
          <ac:spMkLst>
            <pc:docMk/>
            <pc:sldMk cId="288814679" sldId="368"/>
            <ac:spMk id="8" creationId="{A845546F-CCA4-48BC-A80F-1B29C12040ED}"/>
          </ac:spMkLst>
        </pc:spChg>
      </pc:sldChg>
      <pc:sldChg chg="addSp modSp modAnim">
        <pc:chgData name="agohdasol@gmail.com" userId="33501f89dfc54367" providerId="LiveId" clId="{6140AF27-E9E6-4445-97BB-F15480216C5A}" dt="2020-06-18T08:08:43.752" v="3247"/>
        <pc:sldMkLst>
          <pc:docMk/>
          <pc:sldMk cId="3551999308" sldId="370"/>
        </pc:sldMkLst>
        <pc:spChg chg="add mod">
          <ac:chgData name="agohdasol@gmail.com" userId="33501f89dfc54367" providerId="LiveId" clId="{6140AF27-E9E6-4445-97BB-F15480216C5A}" dt="2020-06-18T08:08:34.363" v="3245" actId="12788"/>
          <ac:spMkLst>
            <pc:docMk/>
            <pc:sldMk cId="3551999308" sldId="370"/>
            <ac:spMk id="7" creationId="{A9094262-0D37-42C8-BA4E-9652C2D15709}"/>
          </ac:spMkLst>
        </pc:spChg>
        <pc:picChg chg="mod">
          <ac:chgData name="agohdasol@gmail.com" userId="33501f89dfc54367" providerId="LiveId" clId="{6140AF27-E9E6-4445-97BB-F15480216C5A}" dt="2020-06-18T08:08:34.363" v="3245" actId="12788"/>
          <ac:picMkLst>
            <pc:docMk/>
            <pc:sldMk cId="3551999308" sldId="370"/>
            <ac:picMk id="4" creationId="{1FE74FD8-EF7F-47C6-9564-6B63303354CD}"/>
          </ac:picMkLst>
        </pc:picChg>
      </pc:sldChg>
      <pc:sldChg chg="modSp mod">
        <pc:chgData name="agohdasol@gmail.com" userId="33501f89dfc54367" providerId="LiveId" clId="{6140AF27-E9E6-4445-97BB-F15480216C5A}" dt="2020-07-03T09:18:31.916" v="5799"/>
        <pc:sldMkLst>
          <pc:docMk/>
          <pc:sldMk cId="1410787342" sldId="375"/>
        </pc:sldMkLst>
        <pc:spChg chg="mod">
          <ac:chgData name="agohdasol@gmail.com" userId="33501f89dfc54367" providerId="LiveId" clId="{6140AF27-E9E6-4445-97BB-F15480216C5A}" dt="2020-07-03T09:18:31.916" v="5799"/>
          <ac:spMkLst>
            <pc:docMk/>
            <pc:sldMk cId="1410787342" sldId="375"/>
            <ac:spMk id="10" creationId="{2771F4E1-9BE8-4B38-8051-DDF568DCD3FD}"/>
          </ac:spMkLst>
        </pc:spChg>
      </pc:sldChg>
      <pc:sldChg chg="modSp mod">
        <pc:chgData name="agohdasol@gmail.com" userId="33501f89dfc54367" providerId="LiveId" clId="{6140AF27-E9E6-4445-97BB-F15480216C5A}" dt="2020-07-02T11:12:13.250" v="4644" actId="255"/>
        <pc:sldMkLst>
          <pc:docMk/>
          <pc:sldMk cId="3933769205" sldId="380"/>
        </pc:sldMkLst>
        <pc:spChg chg="mod">
          <ac:chgData name="agohdasol@gmail.com" userId="33501f89dfc54367" providerId="LiveId" clId="{6140AF27-E9E6-4445-97BB-F15480216C5A}" dt="2020-07-02T11:12:13.250" v="4644" actId="255"/>
          <ac:spMkLst>
            <pc:docMk/>
            <pc:sldMk cId="3933769205" sldId="380"/>
            <ac:spMk id="5" creationId="{E6EBB3F8-637B-48A3-A377-460ACE393C3F}"/>
          </ac:spMkLst>
        </pc:spChg>
      </pc:sldChg>
      <pc:sldChg chg="modSp mod">
        <pc:chgData name="agohdasol@gmail.com" userId="33501f89dfc54367" providerId="LiveId" clId="{6140AF27-E9E6-4445-97BB-F15480216C5A}" dt="2020-07-02T11:22:14.797" v="5107" actId="20577"/>
        <pc:sldMkLst>
          <pc:docMk/>
          <pc:sldMk cId="3831591062" sldId="381"/>
        </pc:sldMkLst>
        <pc:spChg chg="mod">
          <ac:chgData name="agohdasol@gmail.com" userId="33501f89dfc54367" providerId="LiveId" clId="{6140AF27-E9E6-4445-97BB-F15480216C5A}" dt="2020-07-02T11:22:14.797" v="5107" actId="20577"/>
          <ac:spMkLst>
            <pc:docMk/>
            <pc:sldMk cId="3831591062" sldId="381"/>
            <ac:spMk id="10" creationId="{2771F4E1-9BE8-4B38-8051-DDF568DCD3FD}"/>
          </ac:spMkLst>
        </pc:spChg>
        <pc:spChg chg="mod">
          <ac:chgData name="agohdasol@gmail.com" userId="33501f89dfc54367" providerId="LiveId" clId="{6140AF27-E9E6-4445-97BB-F15480216C5A}" dt="2020-07-02T11:14:58.597" v="4676" actId="6549"/>
          <ac:spMkLst>
            <pc:docMk/>
            <pc:sldMk cId="3831591062" sldId="381"/>
            <ac:spMk id="24" creationId="{24972A75-D04F-42CD-8D80-4C1E9DAA69E5}"/>
          </ac:spMkLst>
        </pc:spChg>
      </pc:sldChg>
      <pc:sldChg chg="addSp delSp modSp mod">
        <pc:chgData name="agohdasol@gmail.com" userId="33501f89dfc54367" providerId="LiveId" clId="{6140AF27-E9E6-4445-97BB-F15480216C5A}" dt="2020-07-02T11:19:37.556" v="5023" actId="20577"/>
        <pc:sldMkLst>
          <pc:docMk/>
          <pc:sldMk cId="3043549273" sldId="383"/>
        </pc:sldMkLst>
        <pc:spChg chg="del">
          <ac:chgData name="agohdasol@gmail.com" userId="33501f89dfc54367" providerId="LiveId" clId="{6140AF27-E9E6-4445-97BB-F15480216C5A}" dt="2020-07-02T11:17:51.025" v="4733" actId="478"/>
          <ac:spMkLst>
            <pc:docMk/>
            <pc:sldMk cId="3043549273" sldId="383"/>
            <ac:spMk id="9" creationId="{7CF50950-66B7-4F6A-8E56-083749A00E49}"/>
          </ac:spMkLst>
        </pc:spChg>
        <pc:spChg chg="add mod">
          <ac:chgData name="agohdasol@gmail.com" userId="33501f89dfc54367" providerId="LiveId" clId="{6140AF27-E9E6-4445-97BB-F15480216C5A}" dt="2020-07-02T11:19:37.556" v="5023" actId="20577"/>
          <ac:spMkLst>
            <pc:docMk/>
            <pc:sldMk cId="3043549273" sldId="383"/>
            <ac:spMk id="10" creationId="{EF85C291-0559-4349-B596-588EC2876E65}"/>
          </ac:spMkLst>
        </pc:spChg>
        <pc:spChg chg="del">
          <ac:chgData name="agohdasol@gmail.com" userId="33501f89dfc54367" providerId="LiveId" clId="{6140AF27-E9E6-4445-97BB-F15480216C5A}" dt="2020-07-02T11:17:52.091" v="4734" actId="478"/>
          <ac:spMkLst>
            <pc:docMk/>
            <pc:sldMk cId="3043549273" sldId="383"/>
            <ac:spMk id="13" creationId="{2A0AB938-0EA2-444E-80D9-EEE357BA2172}"/>
          </ac:spMkLst>
        </pc:spChg>
        <pc:spChg chg="del">
          <ac:chgData name="agohdasol@gmail.com" userId="33501f89dfc54367" providerId="LiveId" clId="{6140AF27-E9E6-4445-97BB-F15480216C5A}" dt="2020-07-02T11:17:50.204" v="4732" actId="478"/>
          <ac:spMkLst>
            <pc:docMk/>
            <pc:sldMk cId="3043549273" sldId="383"/>
            <ac:spMk id="14" creationId="{8C2E698A-AF33-4207-952E-94B5B26C9B52}"/>
          </ac:spMkLst>
        </pc:spChg>
        <pc:spChg chg="del">
          <ac:chgData name="agohdasol@gmail.com" userId="33501f89dfc54367" providerId="LiveId" clId="{6140AF27-E9E6-4445-97BB-F15480216C5A}" dt="2020-07-02T11:17:53.205" v="4735" actId="478"/>
          <ac:spMkLst>
            <pc:docMk/>
            <pc:sldMk cId="3043549273" sldId="383"/>
            <ac:spMk id="15" creationId="{F550DB58-CCD2-4762-B0CB-9CD14728057F}"/>
          </ac:spMkLst>
        </pc:spChg>
        <pc:spChg chg="del">
          <ac:chgData name="agohdasol@gmail.com" userId="33501f89dfc54367" providerId="LiveId" clId="{6140AF27-E9E6-4445-97BB-F15480216C5A}" dt="2020-07-02T11:17:50.204" v="4732" actId="478"/>
          <ac:spMkLst>
            <pc:docMk/>
            <pc:sldMk cId="3043549273" sldId="383"/>
            <ac:spMk id="16" creationId="{4758F05A-4DDA-43E8-95AC-3E0DF4105D87}"/>
          </ac:spMkLst>
        </pc:spChg>
        <pc:spChg chg="mod">
          <ac:chgData name="agohdasol@gmail.com" userId="33501f89dfc54367" providerId="LiveId" clId="{6140AF27-E9E6-4445-97BB-F15480216C5A}" dt="2020-07-02T11:17:48.160" v="4731"/>
          <ac:spMkLst>
            <pc:docMk/>
            <pc:sldMk cId="3043549273" sldId="383"/>
            <ac:spMk id="24" creationId="{24972A75-D04F-42CD-8D80-4C1E9DAA69E5}"/>
          </ac:spMkLst>
        </pc:spChg>
        <pc:picChg chg="del">
          <ac:chgData name="agohdasol@gmail.com" userId="33501f89dfc54367" providerId="LiveId" clId="{6140AF27-E9E6-4445-97BB-F15480216C5A}" dt="2020-07-02T11:17:50.204" v="4732" actId="478"/>
          <ac:picMkLst>
            <pc:docMk/>
            <pc:sldMk cId="3043549273" sldId="383"/>
            <ac:picMk id="17" creationId="{5E5F45D9-6DB3-4006-832E-AFD16AACEF06}"/>
          </ac:picMkLst>
        </pc:picChg>
      </pc:sldChg>
      <pc:sldChg chg="addSp delSp modSp mod">
        <pc:chgData name="agohdasol@gmail.com" userId="33501f89dfc54367" providerId="LiveId" clId="{6140AF27-E9E6-4445-97BB-F15480216C5A}" dt="2020-07-02T11:34:03.802" v="5224" actId="1076"/>
        <pc:sldMkLst>
          <pc:docMk/>
          <pc:sldMk cId="772082606" sldId="384"/>
        </pc:sldMkLst>
        <pc:spChg chg="add del mod">
          <ac:chgData name="agohdasol@gmail.com" userId="33501f89dfc54367" providerId="LiveId" clId="{6140AF27-E9E6-4445-97BB-F15480216C5A}" dt="2020-07-02T11:33:58.579" v="5222" actId="478"/>
          <ac:spMkLst>
            <pc:docMk/>
            <pc:sldMk cId="772082606" sldId="384"/>
            <ac:spMk id="10" creationId="{3DB00FC1-58D7-4F8E-8EDC-89E7CB24C85E}"/>
          </ac:spMkLst>
        </pc:spChg>
        <pc:spChg chg="del">
          <ac:chgData name="agohdasol@gmail.com" userId="33501f89dfc54367" providerId="LiveId" clId="{6140AF27-E9E6-4445-97BB-F15480216C5A}" dt="2020-07-02T11:33:58.579" v="5222" actId="478"/>
          <ac:spMkLst>
            <pc:docMk/>
            <pc:sldMk cId="772082606" sldId="384"/>
            <ac:spMk id="11" creationId="{0AD3E1CB-545E-4064-82A6-5160CFC5C59B}"/>
          </ac:spMkLst>
        </pc:spChg>
        <pc:spChg chg="add mod">
          <ac:chgData name="agohdasol@gmail.com" userId="33501f89dfc54367" providerId="LiveId" clId="{6140AF27-E9E6-4445-97BB-F15480216C5A}" dt="2020-07-02T11:33:59.282" v="5223"/>
          <ac:spMkLst>
            <pc:docMk/>
            <pc:sldMk cId="772082606" sldId="384"/>
            <ac:spMk id="12" creationId="{FF81B0B6-34CB-4774-BF1B-C8503BE6AF5F}"/>
          </ac:spMkLst>
        </pc:spChg>
        <pc:spChg chg="del">
          <ac:chgData name="agohdasol@gmail.com" userId="33501f89dfc54367" providerId="LiveId" clId="{6140AF27-E9E6-4445-97BB-F15480216C5A}" dt="2020-07-02T11:33:58.579" v="5222" actId="478"/>
          <ac:spMkLst>
            <pc:docMk/>
            <pc:sldMk cId="772082606" sldId="384"/>
            <ac:spMk id="13" creationId="{2A0AB938-0EA2-444E-80D9-EEE357BA2172}"/>
          </ac:spMkLst>
        </pc:spChg>
        <pc:spChg chg="del">
          <ac:chgData name="agohdasol@gmail.com" userId="33501f89dfc54367" providerId="LiveId" clId="{6140AF27-E9E6-4445-97BB-F15480216C5A}" dt="2020-07-02T11:33:34.082" v="5218" actId="478"/>
          <ac:spMkLst>
            <pc:docMk/>
            <pc:sldMk cId="772082606" sldId="384"/>
            <ac:spMk id="15" creationId="{F550DB58-CCD2-4762-B0CB-9CD14728057F}"/>
          </ac:spMkLst>
        </pc:spChg>
        <pc:spChg chg="add mod">
          <ac:chgData name="agohdasol@gmail.com" userId="33501f89dfc54367" providerId="LiveId" clId="{6140AF27-E9E6-4445-97BB-F15480216C5A}" dt="2020-07-02T11:33:59.282" v="5223"/>
          <ac:spMkLst>
            <pc:docMk/>
            <pc:sldMk cId="772082606" sldId="384"/>
            <ac:spMk id="17" creationId="{B27E961E-8001-4F00-9780-D87A6E4CAFD1}"/>
          </ac:spMkLst>
        </pc:spChg>
        <pc:spChg chg="add mod">
          <ac:chgData name="agohdasol@gmail.com" userId="33501f89dfc54367" providerId="LiveId" clId="{6140AF27-E9E6-4445-97BB-F15480216C5A}" dt="2020-07-02T11:33:59.282" v="5223"/>
          <ac:spMkLst>
            <pc:docMk/>
            <pc:sldMk cId="772082606" sldId="384"/>
            <ac:spMk id="18" creationId="{47819B2B-02F5-421A-92E2-8FA345A2B670}"/>
          </ac:spMkLst>
        </pc:spChg>
        <pc:spChg chg="mod">
          <ac:chgData name="agohdasol@gmail.com" userId="33501f89dfc54367" providerId="LiveId" clId="{6140AF27-E9E6-4445-97BB-F15480216C5A}" dt="2020-07-02T11:24:49.967" v="5138"/>
          <ac:spMkLst>
            <pc:docMk/>
            <pc:sldMk cId="772082606" sldId="384"/>
            <ac:spMk id="24" creationId="{24972A75-D04F-42CD-8D80-4C1E9DAA69E5}"/>
          </ac:spMkLst>
        </pc:spChg>
        <pc:picChg chg="mod">
          <ac:chgData name="agohdasol@gmail.com" userId="33501f89dfc54367" providerId="LiveId" clId="{6140AF27-E9E6-4445-97BB-F15480216C5A}" dt="2020-07-02T11:34:03.802" v="5224" actId="1076"/>
          <ac:picMkLst>
            <pc:docMk/>
            <pc:sldMk cId="772082606" sldId="384"/>
            <ac:picMk id="9" creationId="{BC24F1D5-7435-4689-9776-974C4900227E}"/>
          </ac:picMkLst>
        </pc:picChg>
      </pc:sldChg>
      <pc:sldChg chg="modSp">
        <pc:chgData name="agohdasol@gmail.com" userId="33501f89dfc54367" providerId="LiveId" clId="{6140AF27-E9E6-4445-97BB-F15480216C5A}" dt="2020-06-19T07:19:59.721" v="3423"/>
        <pc:sldMkLst>
          <pc:docMk/>
          <pc:sldMk cId="2282225193" sldId="386"/>
        </pc:sldMkLst>
        <pc:spChg chg="mod">
          <ac:chgData name="agohdasol@gmail.com" userId="33501f89dfc54367" providerId="LiveId" clId="{6140AF27-E9E6-4445-97BB-F15480216C5A}" dt="2020-06-19T07:19:59.721" v="3423"/>
          <ac:spMkLst>
            <pc:docMk/>
            <pc:sldMk cId="2282225193" sldId="386"/>
            <ac:spMk id="10" creationId="{2771F4E1-9BE8-4B38-8051-DDF568DCD3FD}"/>
          </ac:spMkLst>
        </pc:spChg>
      </pc:sldChg>
      <pc:sldChg chg="modSp">
        <pc:chgData name="agohdasol@gmail.com" userId="33501f89dfc54367" providerId="LiveId" clId="{6140AF27-E9E6-4445-97BB-F15480216C5A}" dt="2020-06-18T08:05:35.035" v="3219" actId="207"/>
        <pc:sldMkLst>
          <pc:docMk/>
          <pc:sldMk cId="775849140" sldId="387"/>
        </pc:sldMkLst>
        <pc:spChg chg="mod">
          <ac:chgData name="agohdasol@gmail.com" userId="33501f89dfc54367" providerId="LiveId" clId="{6140AF27-E9E6-4445-97BB-F15480216C5A}" dt="2020-06-18T08:05:35.035" v="3219" actId="207"/>
          <ac:spMkLst>
            <pc:docMk/>
            <pc:sldMk cId="775849140" sldId="387"/>
            <ac:spMk id="10" creationId="{2771F4E1-9BE8-4B38-8051-DDF568DCD3FD}"/>
          </ac:spMkLst>
        </pc:spChg>
      </pc:sldChg>
      <pc:sldChg chg="add">
        <pc:chgData name="agohdasol@gmail.com" userId="33501f89dfc54367" providerId="LiveId" clId="{6140AF27-E9E6-4445-97BB-F15480216C5A}" dt="2020-06-18T07:31:14.783" v="90"/>
        <pc:sldMkLst>
          <pc:docMk/>
          <pc:sldMk cId="2436146530" sldId="388"/>
        </pc:sldMkLst>
      </pc:sldChg>
      <pc:sldChg chg="addSp delSp modSp add mod">
        <pc:chgData name="agohdasol@gmail.com" userId="33501f89dfc54367" providerId="LiveId" clId="{6140AF27-E9E6-4445-97BB-F15480216C5A}" dt="2020-07-02T12:19:59.332" v="5647"/>
        <pc:sldMkLst>
          <pc:docMk/>
          <pc:sldMk cId="3679440091" sldId="389"/>
        </pc:sldMkLst>
        <pc:spChg chg="mod">
          <ac:chgData name="agohdasol@gmail.com" userId="33501f89dfc54367" providerId="LiveId" clId="{6140AF27-E9E6-4445-97BB-F15480216C5A}" dt="2020-06-18T07:31:28.992" v="105"/>
          <ac:spMkLst>
            <pc:docMk/>
            <pc:sldMk cId="3679440091" sldId="389"/>
            <ac:spMk id="2" creationId="{3B942A5E-D588-45E4-A127-D75F1A7314AB}"/>
          </ac:spMkLst>
        </pc:spChg>
        <pc:spChg chg="add del mod">
          <ac:chgData name="agohdasol@gmail.com" userId="33501f89dfc54367" providerId="LiveId" clId="{6140AF27-E9E6-4445-97BB-F15480216C5A}" dt="2020-07-02T11:07:24.302" v="4009" actId="478"/>
          <ac:spMkLst>
            <pc:docMk/>
            <pc:sldMk cId="3679440091" sldId="389"/>
            <ac:spMk id="7" creationId="{7E4B7ADA-E60B-4514-88DA-B065BCA33E87}"/>
          </ac:spMkLst>
        </pc:spChg>
        <pc:spChg chg="mod">
          <ac:chgData name="agohdasol@gmail.com" userId="33501f89dfc54367" providerId="LiveId" clId="{6140AF27-E9E6-4445-97BB-F15480216C5A}" dt="2020-07-02T12:19:59.332" v="5647"/>
          <ac:spMkLst>
            <pc:docMk/>
            <pc:sldMk cId="3679440091" sldId="389"/>
            <ac:spMk id="10" creationId="{2771F4E1-9BE8-4B38-8051-DDF568DCD3FD}"/>
          </ac:spMkLst>
        </pc:spChg>
        <pc:spChg chg="mod">
          <ac:chgData name="agohdasol@gmail.com" userId="33501f89dfc54367" providerId="LiveId" clId="{6140AF27-E9E6-4445-97BB-F15480216C5A}" dt="2020-07-02T11:07:12.089" v="3970"/>
          <ac:spMkLst>
            <pc:docMk/>
            <pc:sldMk cId="3679440091" sldId="389"/>
            <ac:spMk id="24" creationId="{24972A75-D04F-42CD-8D80-4C1E9DAA69E5}"/>
          </ac:spMkLst>
        </pc:spChg>
        <pc:picChg chg="add del mod modCrop">
          <ac:chgData name="agohdasol@gmail.com" userId="33501f89dfc54367" providerId="LiveId" clId="{6140AF27-E9E6-4445-97BB-F15480216C5A}" dt="2020-06-18T07:45:51.557" v="962" actId="478"/>
          <ac:picMkLst>
            <pc:docMk/>
            <pc:sldMk cId="3679440091" sldId="389"/>
            <ac:picMk id="3" creationId="{46B54248-2EE7-4240-9CCD-8E66228173F7}"/>
          </ac:picMkLst>
        </pc:picChg>
        <pc:picChg chg="add del">
          <ac:chgData name="agohdasol@gmail.com" userId="33501f89dfc54367" providerId="LiveId" clId="{6140AF27-E9E6-4445-97BB-F15480216C5A}" dt="2020-06-18T07:39:53.442" v="108"/>
          <ac:picMkLst>
            <pc:docMk/>
            <pc:sldMk cId="3679440091" sldId="389"/>
            <ac:picMk id="4" creationId="{970887E7-8CBB-4817-B766-201347B706B1}"/>
          </ac:picMkLst>
        </pc:picChg>
      </pc:sldChg>
      <pc:sldChg chg="addSp delSp modSp add mod">
        <pc:chgData name="agohdasol@gmail.com" userId="33501f89dfc54367" providerId="LiveId" clId="{6140AF27-E9E6-4445-97BB-F15480216C5A}" dt="2020-07-02T11:31:33.893" v="5198"/>
        <pc:sldMkLst>
          <pc:docMk/>
          <pc:sldMk cId="3575068143" sldId="390"/>
        </pc:sldMkLst>
        <pc:spChg chg="add mod">
          <ac:chgData name="agohdasol@gmail.com" userId="33501f89dfc54367" providerId="LiveId" clId="{6140AF27-E9E6-4445-97BB-F15480216C5A}" dt="2020-07-02T11:04:36.918" v="3939"/>
          <ac:spMkLst>
            <pc:docMk/>
            <pc:sldMk cId="3575068143" sldId="390"/>
            <ac:spMk id="7" creationId="{2A1A661D-BE10-47C1-A6B4-7C48140FDC8D}"/>
          </ac:spMkLst>
        </pc:spChg>
        <pc:spChg chg="mod">
          <ac:chgData name="agohdasol@gmail.com" userId="33501f89dfc54367" providerId="LiveId" clId="{6140AF27-E9E6-4445-97BB-F15480216C5A}" dt="2020-07-02T11:31:33.893" v="5198"/>
          <ac:spMkLst>
            <pc:docMk/>
            <pc:sldMk cId="3575068143" sldId="390"/>
            <ac:spMk id="10" creationId="{2771F4E1-9BE8-4B38-8051-DDF568DCD3FD}"/>
          </ac:spMkLst>
        </pc:spChg>
        <pc:spChg chg="del mod">
          <ac:chgData name="agohdasol@gmail.com" userId="33501f89dfc54367" providerId="LiveId" clId="{6140AF27-E9E6-4445-97BB-F15480216C5A}" dt="2020-07-02T11:04:36.762" v="3938" actId="478"/>
          <ac:spMkLst>
            <pc:docMk/>
            <pc:sldMk cId="3575068143" sldId="390"/>
            <ac:spMk id="24" creationId="{24972A75-D04F-42CD-8D80-4C1E9DAA69E5}"/>
          </ac:spMkLst>
        </pc:spChg>
        <pc:picChg chg="mod modCrop">
          <ac:chgData name="agohdasol@gmail.com" userId="33501f89dfc54367" providerId="LiveId" clId="{6140AF27-E9E6-4445-97BB-F15480216C5A}" dt="2020-06-18T07:48:09.281" v="1323" actId="1076"/>
          <ac:picMkLst>
            <pc:docMk/>
            <pc:sldMk cId="3575068143" sldId="390"/>
            <ac:picMk id="3" creationId="{46B54248-2EE7-4240-9CCD-8E66228173F7}"/>
          </ac:picMkLst>
        </pc:picChg>
        <pc:picChg chg="add mod modCrop">
          <ac:chgData name="agohdasol@gmail.com" userId="33501f89dfc54367" providerId="LiveId" clId="{6140AF27-E9E6-4445-97BB-F15480216C5A}" dt="2020-06-18T07:48:09.281" v="1323" actId="1076"/>
          <ac:picMkLst>
            <pc:docMk/>
            <pc:sldMk cId="3575068143" sldId="390"/>
            <ac:picMk id="6" creationId="{3E2A568A-97C6-413C-8953-C44724FAA3BE}"/>
          </ac:picMkLst>
        </pc:picChg>
      </pc:sldChg>
      <pc:sldChg chg="delSp modSp add">
        <pc:chgData name="agohdasol@gmail.com" userId="33501f89dfc54367" providerId="LiveId" clId="{6140AF27-E9E6-4445-97BB-F15480216C5A}" dt="2020-06-18T07:59:50.356" v="2929"/>
        <pc:sldMkLst>
          <pc:docMk/>
          <pc:sldMk cId="2323895398" sldId="391"/>
        </pc:sldMkLst>
        <pc:spChg chg="mod">
          <ac:chgData name="agohdasol@gmail.com" userId="33501f89dfc54367" providerId="LiveId" clId="{6140AF27-E9E6-4445-97BB-F15480216C5A}" dt="2020-06-18T07:59:50.356" v="2929"/>
          <ac:spMkLst>
            <pc:docMk/>
            <pc:sldMk cId="2323895398" sldId="391"/>
            <ac:spMk id="10" creationId="{2771F4E1-9BE8-4B38-8051-DDF568DCD3FD}"/>
          </ac:spMkLst>
        </pc:spChg>
        <pc:spChg chg="mod">
          <ac:chgData name="agohdasol@gmail.com" userId="33501f89dfc54367" providerId="LiveId" clId="{6140AF27-E9E6-4445-97BB-F15480216C5A}" dt="2020-06-18T07:51:19.725" v="1563" actId="20577"/>
          <ac:spMkLst>
            <pc:docMk/>
            <pc:sldMk cId="2323895398" sldId="391"/>
            <ac:spMk id="24" creationId="{24972A75-D04F-42CD-8D80-4C1E9DAA69E5}"/>
          </ac:spMkLst>
        </pc:spChg>
        <pc:picChg chg="del">
          <ac:chgData name="agohdasol@gmail.com" userId="33501f89dfc54367" providerId="LiveId" clId="{6140AF27-E9E6-4445-97BB-F15480216C5A}" dt="2020-06-18T07:50:05.644" v="1325" actId="478"/>
          <ac:picMkLst>
            <pc:docMk/>
            <pc:sldMk cId="2323895398" sldId="391"/>
            <ac:picMk id="3" creationId="{46B54248-2EE7-4240-9CCD-8E66228173F7}"/>
          </ac:picMkLst>
        </pc:picChg>
        <pc:picChg chg="del">
          <ac:chgData name="agohdasol@gmail.com" userId="33501f89dfc54367" providerId="LiveId" clId="{6140AF27-E9E6-4445-97BB-F15480216C5A}" dt="2020-06-18T07:50:06.155" v="1326" actId="478"/>
          <ac:picMkLst>
            <pc:docMk/>
            <pc:sldMk cId="2323895398" sldId="391"/>
            <ac:picMk id="6" creationId="{3E2A568A-97C6-413C-8953-C44724FAA3BE}"/>
          </ac:picMkLst>
        </pc:picChg>
      </pc:sldChg>
      <pc:sldChg chg="modSp add mod">
        <pc:chgData name="agohdasol@gmail.com" userId="33501f89dfc54367" providerId="LiveId" clId="{6140AF27-E9E6-4445-97BB-F15480216C5A}" dt="2020-07-02T11:24:56.348" v="5145"/>
        <pc:sldMkLst>
          <pc:docMk/>
          <pc:sldMk cId="3676207805" sldId="392"/>
        </pc:sldMkLst>
        <pc:spChg chg="mod">
          <ac:chgData name="agohdasol@gmail.com" userId="33501f89dfc54367" providerId="LiveId" clId="{6140AF27-E9E6-4445-97BB-F15480216C5A}" dt="2020-07-02T11:24:56.348" v="5145"/>
          <ac:spMkLst>
            <pc:docMk/>
            <pc:sldMk cId="3676207805" sldId="392"/>
            <ac:spMk id="5" creationId="{E6EBB3F8-637B-48A3-A377-460ACE393C3F}"/>
          </ac:spMkLst>
        </pc:spChg>
      </pc:sldChg>
      <pc:sldChg chg="modSp add mod">
        <pc:chgData name="agohdasol@gmail.com" userId="33501f89dfc54367" providerId="LiveId" clId="{6140AF27-E9E6-4445-97BB-F15480216C5A}" dt="2020-07-02T11:34:50.652" v="5264" actId="20577"/>
        <pc:sldMkLst>
          <pc:docMk/>
          <pc:sldMk cId="3114425708" sldId="393"/>
        </pc:sldMkLst>
        <pc:spChg chg="mod">
          <ac:chgData name="agohdasol@gmail.com" userId="33501f89dfc54367" providerId="LiveId" clId="{6140AF27-E9E6-4445-97BB-F15480216C5A}" dt="2020-07-02T11:34:50.652" v="5264" actId="20577"/>
          <ac:spMkLst>
            <pc:docMk/>
            <pc:sldMk cId="3114425708" sldId="393"/>
            <ac:spMk id="10" creationId="{2771F4E1-9BE8-4B38-8051-DDF568DCD3FD}"/>
          </ac:spMkLst>
        </pc:spChg>
        <pc:spChg chg="mod">
          <ac:chgData name="agohdasol@gmail.com" userId="33501f89dfc54367" providerId="LiveId" clId="{6140AF27-E9E6-4445-97BB-F15480216C5A}" dt="2020-06-18T07:54:07.327" v="1934"/>
          <ac:spMkLst>
            <pc:docMk/>
            <pc:sldMk cId="3114425708" sldId="393"/>
            <ac:spMk id="24" creationId="{24972A75-D04F-42CD-8D80-4C1E9DAA69E5}"/>
          </ac:spMkLst>
        </pc:spChg>
      </pc:sldChg>
      <pc:sldChg chg="addSp delSp modSp add mod">
        <pc:chgData name="agohdasol@gmail.com" userId="33501f89dfc54367" providerId="LiveId" clId="{6140AF27-E9E6-4445-97BB-F15480216C5A}" dt="2020-07-02T11:37:16.623" v="5382" actId="27636"/>
        <pc:sldMkLst>
          <pc:docMk/>
          <pc:sldMk cId="3101776773" sldId="394"/>
        </pc:sldMkLst>
        <pc:spChg chg="mod">
          <ac:chgData name="agohdasol@gmail.com" userId="33501f89dfc54367" providerId="LiveId" clId="{6140AF27-E9E6-4445-97BB-F15480216C5A}" dt="2020-07-02T11:37:16.623" v="5382" actId="27636"/>
          <ac:spMkLst>
            <pc:docMk/>
            <pc:sldMk cId="3101776773" sldId="394"/>
            <ac:spMk id="10" creationId="{2771F4E1-9BE8-4B38-8051-DDF568DCD3FD}"/>
          </ac:spMkLst>
        </pc:spChg>
        <pc:spChg chg="add mod">
          <ac:chgData name="agohdasol@gmail.com" userId="33501f89dfc54367" providerId="LiveId" clId="{6140AF27-E9E6-4445-97BB-F15480216C5A}" dt="2020-07-02T11:04:40.556" v="3941"/>
          <ac:spMkLst>
            <pc:docMk/>
            <pc:sldMk cId="3101776773" sldId="394"/>
            <ac:spMk id="11" creationId="{2FBEAD51-444E-4F3C-8513-064A711E658D}"/>
          </ac:spMkLst>
        </pc:spChg>
        <pc:spChg chg="del">
          <ac:chgData name="agohdasol@gmail.com" userId="33501f89dfc54367" providerId="LiveId" clId="{6140AF27-E9E6-4445-97BB-F15480216C5A}" dt="2020-07-02T11:04:39.461" v="3940" actId="478"/>
          <ac:spMkLst>
            <pc:docMk/>
            <pc:sldMk cId="3101776773" sldId="394"/>
            <ac:spMk id="24" creationId="{24972A75-D04F-42CD-8D80-4C1E9DAA69E5}"/>
          </ac:spMkLst>
        </pc:spChg>
        <pc:picChg chg="del">
          <ac:chgData name="agohdasol@gmail.com" userId="33501f89dfc54367" providerId="LiveId" clId="{6140AF27-E9E6-4445-97BB-F15480216C5A}" dt="2020-07-02T11:01:04.075" v="3460" actId="478"/>
          <ac:picMkLst>
            <pc:docMk/>
            <pc:sldMk cId="3101776773" sldId="394"/>
            <ac:picMk id="3" creationId="{46B54248-2EE7-4240-9CCD-8E66228173F7}"/>
          </ac:picMkLst>
        </pc:picChg>
        <pc:picChg chg="add mod modCrop">
          <ac:chgData name="agohdasol@gmail.com" userId="33501f89dfc54367" providerId="LiveId" clId="{6140AF27-E9E6-4445-97BB-F15480216C5A}" dt="2020-07-02T11:03:14.732" v="3877" actId="1076"/>
          <ac:picMkLst>
            <pc:docMk/>
            <pc:sldMk cId="3101776773" sldId="394"/>
            <ac:picMk id="4" creationId="{584511F7-ED02-4AA7-934E-29539A451B52}"/>
          </ac:picMkLst>
        </pc:picChg>
        <pc:picChg chg="add del mod modCrop">
          <ac:chgData name="agohdasol@gmail.com" userId="33501f89dfc54367" providerId="LiveId" clId="{6140AF27-E9E6-4445-97BB-F15480216C5A}" dt="2020-07-02T11:02:51.571" v="3866" actId="478"/>
          <ac:picMkLst>
            <pc:docMk/>
            <pc:sldMk cId="3101776773" sldId="394"/>
            <ac:picMk id="5" creationId="{17F2C457-17C7-444F-805A-69AA27E4F00A}"/>
          </ac:picMkLst>
        </pc:picChg>
        <pc:picChg chg="del">
          <ac:chgData name="agohdasol@gmail.com" userId="33501f89dfc54367" providerId="LiveId" clId="{6140AF27-E9E6-4445-97BB-F15480216C5A}" dt="2020-07-02T11:01:03.729" v="3459" actId="478"/>
          <ac:picMkLst>
            <pc:docMk/>
            <pc:sldMk cId="3101776773" sldId="394"/>
            <ac:picMk id="6" creationId="{3E2A568A-97C6-413C-8953-C44724FAA3BE}"/>
          </ac:picMkLst>
        </pc:picChg>
        <pc:picChg chg="add mod modCrop">
          <ac:chgData name="agohdasol@gmail.com" userId="33501f89dfc54367" providerId="LiveId" clId="{6140AF27-E9E6-4445-97BB-F15480216C5A}" dt="2020-07-02T11:03:10.637" v="3875" actId="14100"/>
          <ac:picMkLst>
            <pc:docMk/>
            <pc:sldMk cId="3101776773" sldId="394"/>
            <ac:picMk id="7" creationId="{539660CA-FDB3-410A-95E0-EEA4558D1C13}"/>
          </ac:picMkLst>
        </pc:picChg>
      </pc:sldChg>
      <pc:sldChg chg="modSp add mod">
        <pc:chgData name="agohdasol@gmail.com" userId="33501f89dfc54367" providerId="LiveId" clId="{6140AF27-E9E6-4445-97BB-F15480216C5A}" dt="2020-07-02T11:40:13.220" v="5493" actId="1076"/>
        <pc:sldMkLst>
          <pc:docMk/>
          <pc:sldMk cId="3907669269" sldId="395"/>
        </pc:sldMkLst>
        <pc:spChg chg="mod">
          <ac:chgData name="agohdasol@gmail.com" userId="33501f89dfc54367" providerId="LiveId" clId="{6140AF27-E9E6-4445-97BB-F15480216C5A}" dt="2020-07-02T11:40:13.220" v="5493" actId="1076"/>
          <ac:spMkLst>
            <pc:docMk/>
            <pc:sldMk cId="3907669269" sldId="395"/>
            <ac:spMk id="7" creationId="{7E4B7ADA-E60B-4514-88DA-B065BCA33E87}"/>
          </ac:spMkLst>
        </pc:spChg>
        <pc:spChg chg="mod">
          <ac:chgData name="agohdasol@gmail.com" userId="33501f89dfc54367" providerId="LiveId" clId="{6140AF27-E9E6-4445-97BB-F15480216C5A}" dt="2020-07-02T11:39:59.182" v="5489" actId="27636"/>
          <ac:spMkLst>
            <pc:docMk/>
            <pc:sldMk cId="3907669269" sldId="395"/>
            <ac:spMk id="10" creationId="{2771F4E1-9BE8-4B38-8051-DDF568DCD3FD}"/>
          </ac:spMkLst>
        </pc:spChg>
      </pc:sldChg>
      <pc:sldChg chg="modSp add mod">
        <pc:chgData name="agohdasol@gmail.com" userId="33501f89dfc54367" providerId="LiveId" clId="{6140AF27-E9E6-4445-97BB-F15480216C5A}" dt="2020-07-02T11:33:52.959" v="5221" actId="1076"/>
        <pc:sldMkLst>
          <pc:docMk/>
          <pc:sldMk cId="3659806774" sldId="396"/>
        </pc:sldMkLst>
        <pc:spChg chg="mod">
          <ac:chgData name="agohdasol@gmail.com" userId="33501f89dfc54367" providerId="LiveId" clId="{6140AF27-E9E6-4445-97BB-F15480216C5A}" dt="2020-07-02T11:33:52.959" v="5221" actId="1076"/>
          <ac:spMkLst>
            <pc:docMk/>
            <pc:sldMk cId="3659806774" sldId="396"/>
            <ac:spMk id="9" creationId="{7CF50950-66B7-4F6A-8E56-083749A00E49}"/>
          </ac:spMkLst>
        </pc:spChg>
        <pc:spChg chg="mod">
          <ac:chgData name="agohdasol@gmail.com" userId="33501f89dfc54367" providerId="LiveId" clId="{6140AF27-E9E6-4445-97BB-F15480216C5A}" dt="2020-07-02T11:33:48.234" v="5220" actId="1076"/>
          <ac:spMkLst>
            <pc:docMk/>
            <pc:sldMk cId="3659806774" sldId="396"/>
            <ac:spMk id="13" creationId="{2A0AB938-0EA2-444E-80D9-EEE357BA2172}"/>
          </ac:spMkLst>
        </pc:spChg>
        <pc:spChg chg="mod">
          <ac:chgData name="agohdasol@gmail.com" userId="33501f89dfc54367" providerId="LiveId" clId="{6140AF27-E9E6-4445-97BB-F15480216C5A}" dt="2020-07-02T11:33:48.234" v="5220" actId="1076"/>
          <ac:spMkLst>
            <pc:docMk/>
            <pc:sldMk cId="3659806774" sldId="396"/>
            <ac:spMk id="15" creationId="{F550DB58-CCD2-4762-B0CB-9CD14728057F}"/>
          </ac:spMkLst>
        </pc:spChg>
        <pc:spChg chg="mod">
          <ac:chgData name="agohdasol@gmail.com" userId="33501f89dfc54367" providerId="LiveId" clId="{6140AF27-E9E6-4445-97BB-F15480216C5A}" dt="2020-07-02T11:24:39.239" v="5129"/>
          <ac:spMkLst>
            <pc:docMk/>
            <pc:sldMk cId="3659806774" sldId="396"/>
            <ac:spMk id="24" creationId="{24972A75-D04F-42CD-8D80-4C1E9DAA69E5}"/>
          </ac:spMkLst>
        </pc:spChg>
      </pc:sldChg>
      <pc:sldChg chg="addSp modSp add mod">
        <pc:chgData name="agohdasol@gmail.com" userId="33501f89dfc54367" providerId="LiveId" clId="{6140AF27-E9E6-4445-97BB-F15480216C5A}" dt="2020-07-02T11:24:03.705" v="5109" actId="20577"/>
        <pc:sldMkLst>
          <pc:docMk/>
          <pc:sldMk cId="358368515" sldId="397"/>
        </pc:sldMkLst>
        <pc:spChg chg="add mod">
          <ac:chgData name="agohdasol@gmail.com" userId="33501f89dfc54367" providerId="LiveId" clId="{6140AF27-E9E6-4445-97BB-F15480216C5A}" dt="2020-07-02T11:24:03.705" v="5109" actId="20577"/>
          <ac:spMkLst>
            <pc:docMk/>
            <pc:sldMk cId="358368515" sldId="397"/>
            <ac:spMk id="5" creationId="{2CA8532D-F747-4F2B-99A4-6844371475E6}"/>
          </ac:spMkLst>
        </pc:spChg>
        <pc:spChg chg="add mod">
          <ac:chgData name="agohdasol@gmail.com" userId="33501f89dfc54367" providerId="LiveId" clId="{6140AF27-E9E6-4445-97BB-F15480216C5A}" dt="2020-07-02T11:22:09.846" v="5106" actId="20577"/>
          <ac:spMkLst>
            <pc:docMk/>
            <pc:sldMk cId="358368515" sldId="397"/>
            <ac:spMk id="6" creationId="{ABDA7657-F746-411C-ABB0-78CDAE507E53}"/>
          </ac:spMkLst>
        </pc:spChg>
        <pc:spChg chg="mod">
          <ac:chgData name="agohdasol@gmail.com" userId="33501f89dfc54367" providerId="LiveId" clId="{6140AF27-E9E6-4445-97BB-F15480216C5A}" dt="2020-07-02T11:21:28.823" v="5053" actId="14100"/>
          <ac:spMkLst>
            <pc:docMk/>
            <pc:sldMk cId="358368515" sldId="397"/>
            <ac:spMk id="10" creationId="{EF85C291-0559-4349-B596-588EC2876E65}"/>
          </ac:spMkLst>
        </pc:spChg>
        <pc:spChg chg="mod">
          <ac:chgData name="agohdasol@gmail.com" userId="33501f89dfc54367" providerId="LiveId" clId="{6140AF27-E9E6-4445-97BB-F15480216C5A}" dt="2020-07-02T11:20:49.560" v="5030" actId="20577"/>
          <ac:spMkLst>
            <pc:docMk/>
            <pc:sldMk cId="358368515" sldId="397"/>
            <ac:spMk id="24" creationId="{24972A75-D04F-42CD-8D80-4C1E9DAA69E5}"/>
          </ac:spMkLst>
        </pc:spChg>
      </pc:sldChg>
      <pc:sldChg chg="modSp add mod">
        <pc:chgData name="agohdasol@gmail.com" userId="33501f89dfc54367" providerId="LiveId" clId="{6140AF27-E9E6-4445-97BB-F15480216C5A}" dt="2020-07-02T11:24:32.616" v="5120"/>
        <pc:sldMkLst>
          <pc:docMk/>
          <pc:sldMk cId="2199902698" sldId="398"/>
        </pc:sldMkLst>
        <pc:spChg chg="mod">
          <ac:chgData name="agohdasol@gmail.com" userId="33501f89dfc54367" providerId="LiveId" clId="{6140AF27-E9E6-4445-97BB-F15480216C5A}" dt="2020-07-02T11:24:32.616" v="5120"/>
          <ac:spMkLst>
            <pc:docMk/>
            <pc:sldMk cId="2199902698" sldId="398"/>
            <ac:spMk id="5" creationId="{E6EBB3F8-637B-48A3-A377-460ACE393C3F}"/>
          </ac:spMkLst>
        </pc:spChg>
      </pc:sldChg>
      <pc:sldChg chg="delSp modSp add mod">
        <pc:chgData name="agohdasol@gmail.com" userId="33501f89dfc54367" providerId="LiveId" clId="{6140AF27-E9E6-4445-97BB-F15480216C5A}" dt="2020-07-02T12:22:14.943" v="5777" actId="478"/>
        <pc:sldMkLst>
          <pc:docMk/>
          <pc:sldMk cId="1020596148" sldId="399"/>
        </pc:sldMkLst>
        <pc:spChg chg="mod">
          <ac:chgData name="agohdasol@gmail.com" userId="33501f89dfc54367" providerId="LiveId" clId="{6140AF27-E9E6-4445-97BB-F15480216C5A}" dt="2020-07-02T12:22:14.306" v="5776"/>
          <ac:spMkLst>
            <pc:docMk/>
            <pc:sldMk cId="1020596148" sldId="399"/>
            <ac:spMk id="10" creationId="{2771F4E1-9BE8-4B38-8051-DDF568DCD3FD}"/>
          </ac:spMkLst>
        </pc:spChg>
        <pc:picChg chg="del">
          <ac:chgData name="agohdasol@gmail.com" userId="33501f89dfc54367" providerId="LiveId" clId="{6140AF27-E9E6-4445-97BB-F15480216C5A}" dt="2020-07-02T12:22:14.943" v="5777" actId="478"/>
          <ac:picMkLst>
            <pc:docMk/>
            <pc:sldMk cId="1020596148" sldId="399"/>
            <ac:picMk id="4" creationId="{584511F7-ED02-4AA7-934E-29539A451B52}"/>
          </ac:picMkLst>
        </pc:picChg>
        <pc:picChg chg="del">
          <ac:chgData name="agohdasol@gmail.com" userId="33501f89dfc54367" providerId="LiveId" clId="{6140AF27-E9E6-4445-97BB-F15480216C5A}" dt="2020-07-02T12:22:14.943" v="5777" actId="478"/>
          <ac:picMkLst>
            <pc:docMk/>
            <pc:sldMk cId="1020596148" sldId="399"/>
            <ac:picMk id="7" creationId="{539660CA-FDB3-410A-95E0-EEA4558D1C13}"/>
          </ac:picMkLst>
        </pc:picChg>
      </pc:sldChg>
    </pc:docChg>
  </pc:docChgLst>
  <pc:docChgLst>
    <pc:chgData name="agohdasol@gmail.com" userId="33501f89dfc54367" providerId="LiveId" clId="{BEC9A751-55F8-489F-933E-66DF7B5FBBE9}"/>
    <pc:docChg chg="undo custSel mod addSld delSld modSld sldOrd modMainMaster">
      <pc:chgData name="agohdasol@gmail.com" userId="33501f89dfc54367" providerId="LiveId" clId="{BEC9A751-55F8-489F-933E-66DF7B5FBBE9}" dt="2020-06-15T03:20:28.512" v="4626"/>
      <pc:docMkLst>
        <pc:docMk/>
      </pc:docMkLst>
      <pc:sldChg chg="addSp delSp modSp mod setClrOvrMap delDesignElem chgLayout">
        <pc:chgData name="agohdasol@gmail.com" userId="33501f89dfc54367" providerId="LiveId" clId="{BEC9A751-55F8-489F-933E-66DF7B5FBBE9}" dt="2020-06-13T13:10:15.728" v="338" actId="700"/>
        <pc:sldMkLst>
          <pc:docMk/>
          <pc:sldMk cId="446164012" sldId="256"/>
        </pc:sldMkLst>
        <pc:spChg chg="add del mod ord">
          <ac:chgData name="agohdasol@gmail.com" userId="33501f89dfc54367" providerId="LiveId" clId="{BEC9A751-55F8-489F-933E-66DF7B5FBBE9}" dt="2020-06-13T13:10:15.728" v="338" actId="700"/>
          <ac:spMkLst>
            <pc:docMk/>
            <pc:sldMk cId="446164012" sldId="256"/>
            <ac:spMk id="2" creationId="{096C4AF1-D8E5-46B3-9409-2CCE93A62282}"/>
          </ac:spMkLst>
        </pc:spChg>
        <pc:spChg chg="add del mod ord">
          <ac:chgData name="agohdasol@gmail.com" userId="33501f89dfc54367" providerId="LiveId" clId="{BEC9A751-55F8-489F-933E-66DF7B5FBBE9}" dt="2020-06-13T13:10:15.728" v="338" actId="700"/>
          <ac:spMkLst>
            <pc:docMk/>
            <pc:sldMk cId="446164012" sldId="256"/>
            <ac:spMk id="3" creationId="{720A6ECF-DB87-4DC1-A9CC-FEA7E5E49E6F}"/>
          </ac:spMkLst>
        </pc:spChg>
        <pc:spChg chg="mod">
          <ac:chgData name="agohdasol@gmail.com" userId="33501f89dfc54367" providerId="LiveId" clId="{BEC9A751-55F8-489F-933E-66DF7B5FBBE9}" dt="2020-06-11T04:21:04.747" v="23" actId="2711"/>
          <ac:spMkLst>
            <pc:docMk/>
            <pc:sldMk cId="446164012" sldId="256"/>
            <ac:spMk id="4" creationId="{EF72AB5F-4632-4E18-BCFE-85E50745F761}"/>
          </ac:spMkLst>
        </pc:spChg>
        <pc:spChg chg="add del mod ord">
          <ac:chgData name="agohdasol@gmail.com" userId="33501f89dfc54367" providerId="LiveId" clId="{BEC9A751-55F8-489F-933E-66DF7B5FBBE9}" dt="2020-06-13T13:10:15.212" v="337" actId="700"/>
          <ac:spMkLst>
            <pc:docMk/>
            <pc:sldMk cId="446164012" sldId="256"/>
            <ac:spMk id="5" creationId="{86F21B9A-4DCC-4889-953A-86B5C2EC71BB}"/>
          </ac:spMkLst>
        </pc:spChg>
        <pc:spChg chg="add del mod ord">
          <ac:chgData name="agohdasol@gmail.com" userId="33501f89dfc54367" providerId="LiveId" clId="{BEC9A751-55F8-489F-933E-66DF7B5FBBE9}" dt="2020-06-13T13:10:15.212" v="337" actId="700"/>
          <ac:spMkLst>
            <pc:docMk/>
            <pc:sldMk cId="446164012" sldId="256"/>
            <ac:spMk id="7" creationId="{092FC7D2-ACC9-4CBD-9508-A4B8359050F7}"/>
          </ac:spMkLst>
        </pc:spChg>
        <pc:spChg chg="add del">
          <ac:chgData name="agohdasol@gmail.com" userId="33501f89dfc54367" providerId="LiveId" clId="{BEC9A751-55F8-489F-933E-66DF7B5FBBE9}" dt="2020-06-11T04:21:00.250" v="22" actId="26606"/>
          <ac:spMkLst>
            <pc:docMk/>
            <pc:sldMk cId="446164012" sldId="256"/>
            <ac:spMk id="9" creationId="{E91DC736-0EF8-4F87-9146-EBF1D2EE4D3D}"/>
          </ac:spMkLst>
        </pc:spChg>
        <pc:spChg chg="add del">
          <ac:chgData name="agohdasol@gmail.com" userId="33501f89dfc54367" providerId="LiveId" clId="{BEC9A751-55F8-489F-933E-66DF7B5FBBE9}" dt="2020-06-11T04:21:00.250" v="22" actId="26606"/>
          <ac:spMkLst>
            <pc:docMk/>
            <pc:sldMk cId="446164012" sldId="256"/>
            <ac:spMk id="11" creationId="{097CD68E-23E3-4007-8847-CD0944C4F7BE}"/>
          </ac:spMkLst>
        </pc:spChg>
        <pc:spChg chg="add del">
          <ac:chgData name="agohdasol@gmail.com" userId="33501f89dfc54367" providerId="LiveId" clId="{BEC9A751-55F8-489F-933E-66DF7B5FBBE9}" dt="2020-06-11T04:21:00.250" v="22" actId="26606"/>
          <ac:spMkLst>
            <pc:docMk/>
            <pc:sldMk cId="446164012" sldId="256"/>
            <ac:spMk id="13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1:00.250" v="22" actId="26606"/>
          <ac:spMkLst>
            <pc:docMk/>
            <pc:sldMk cId="446164012" sldId="256"/>
            <ac:spMk id="15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1T04:20:42.235" v="1" actId="26606"/>
          <ac:spMkLst>
            <pc:docMk/>
            <pc:sldMk cId="446164012" sldId="256"/>
            <ac:spMk id="20" creationId="{E91DC736-0EF8-4F87-9146-EBF1D2EE4D3D}"/>
          </ac:spMkLst>
        </pc:spChg>
        <pc:spChg chg="add del">
          <ac:chgData name="agohdasol@gmail.com" userId="33501f89dfc54367" providerId="LiveId" clId="{BEC9A751-55F8-489F-933E-66DF7B5FBBE9}" dt="2020-06-11T04:20:42.235" v="1" actId="26606"/>
          <ac:spMkLst>
            <pc:docMk/>
            <pc:sldMk cId="446164012" sldId="256"/>
            <ac:spMk id="22" creationId="{097CD68E-23E3-4007-8847-CD0944C4F7BE}"/>
          </ac:spMkLst>
        </pc:spChg>
        <pc:spChg chg="add del">
          <ac:chgData name="agohdasol@gmail.com" userId="33501f89dfc54367" providerId="LiveId" clId="{BEC9A751-55F8-489F-933E-66DF7B5FBBE9}" dt="2020-06-11T04:20:42.235" v="1" actId="26606"/>
          <ac:spMkLst>
            <pc:docMk/>
            <pc:sldMk cId="446164012" sldId="256"/>
            <ac:spMk id="24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0:42.235" v="1" actId="26606"/>
          <ac:spMkLst>
            <pc:docMk/>
            <pc:sldMk cId="446164012" sldId="256"/>
            <ac:spMk id="26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1T04:20:44.142" v="3" actId="26606"/>
          <ac:spMkLst>
            <pc:docMk/>
            <pc:sldMk cId="446164012" sldId="256"/>
            <ac:spMk id="28" creationId="{0671A8AE-40A1-4631-A6B8-581AFF065482}"/>
          </ac:spMkLst>
        </pc:spChg>
        <pc:spChg chg="add del">
          <ac:chgData name="agohdasol@gmail.com" userId="33501f89dfc54367" providerId="LiveId" clId="{BEC9A751-55F8-489F-933E-66DF7B5FBBE9}" dt="2020-06-11T04:20:44.142" v="3" actId="26606"/>
          <ac:spMkLst>
            <pc:docMk/>
            <pc:sldMk cId="446164012" sldId="256"/>
            <ac:spMk id="29" creationId="{A44CD100-6267-4E62-AA64-2182A3A6A1C0}"/>
          </ac:spMkLst>
        </pc:spChg>
        <pc:spChg chg="add del">
          <ac:chgData name="agohdasol@gmail.com" userId="33501f89dfc54367" providerId="LiveId" clId="{BEC9A751-55F8-489F-933E-66DF7B5FBBE9}" dt="2020-06-11T04:20:44.142" v="3" actId="26606"/>
          <ac:spMkLst>
            <pc:docMk/>
            <pc:sldMk cId="446164012" sldId="256"/>
            <ac:spMk id="30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0:44.142" v="3" actId="26606"/>
          <ac:spMkLst>
            <pc:docMk/>
            <pc:sldMk cId="446164012" sldId="256"/>
            <ac:spMk id="31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1T04:20:46.527" v="5" actId="26606"/>
          <ac:spMkLst>
            <pc:docMk/>
            <pc:sldMk cId="446164012" sldId="256"/>
            <ac:spMk id="33" creationId="{5A59F003-E00A-43F9-91DC-CC54E3B87466}"/>
          </ac:spMkLst>
        </pc:spChg>
        <pc:spChg chg="add del">
          <ac:chgData name="agohdasol@gmail.com" userId="33501f89dfc54367" providerId="LiveId" clId="{BEC9A751-55F8-489F-933E-66DF7B5FBBE9}" dt="2020-06-11T04:20:46.527" v="5" actId="26606"/>
          <ac:spMkLst>
            <pc:docMk/>
            <pc:sldMk cId="446164012" sldId="256"/>
            <ac:spMk id="34" creationId="{D74A4382-E3AD-430A-9A1F-DFA3E0E77A7D}"/>
          </ac:spMkLst>
        </pc:spChg>
        <pc:spChg chg="add del">
          <ac:chgData name="agohdasol@gmail.com" userId="33501f89dfc54367" providerId="LiveId" clId="{BEC9A751-55F8-489F-933E-66DF7B5FBBE9}" dt="2020-06-11T04:20:46.527" v="5" actId="26606"/>
          <ac:spMkLst>
            <pc:docMk/>
            <pc:sldMk cId="446164012" sldId="256"/>
            <ac:spMk id="35" creationId="{79F40191-0F44-4FD1-82CC-ACB507C14BE6}"/>
          </ac:spMkLst>
        </pc:spChg>
        <pc:spChg chg="add del">
          <ac:chgData name="agohdasol@gmail.com" userId="33501f89dfc54367" providerId="LiveId" clId="{BEC9A751-55F8-489F-933E-66DF7B5FBBE9}" dt="2020-06-11T04:20:47.908" v="7" actId="26606"/>
          <ac:spMkLst>
            <pc:docMk/>
            <pc:sldMk cId="446164012" sldId="256"/>
            <ac:spMk id="37" creationId="{6CCA5F87-1D1E-45CB-8D83-FC7EEFAD9935}"/>
          </ac:spMkLst>
        </pc:spChg>
        <pc:spChg chg="add del">
          <ac:chgData name="agohdasol@gmail.com" userId="33501f89dfc54367" providerId="LiveId" clId="{BEC9A751-55F8-489F-933E-66DF7B5FBBE9}" dt="2020-06-11T04:20:47.908" v="7" actId="26606"/>
          <ac:spMkLst>
            <pc:docMk/>
            <pc:sldMk cId="446164012" sldId="256"/>
            <ac:spMk id="38" creationId="{7CCFC2C6-6238-4A2F-93DE-2ADF74AF635E}"/>
          </ac:spMkLst>
        </pc:spChg>
        <pc:spChg chg="add del">
          <ac:chgData name="agohdasol@gmail.com" userId="33501f89dfc54367" providerId="LiveId" clId="{BEC9A751-55F8-489F-933E-66DF7B5FBBE9}" dt="2020-06-11T04:20:47.908" v="7" actId="26606"/>
          <ac:spMkLst>
            <pc:docMk/>
            <pc:sldMk cId="446164012" sldId="256"/>
            <ac:spMk id="39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0:47.908" v="7" actId="26606"/>
          <ac:spMkLst>
            <pc:docMk/>
            <pc:sldMk cId="446164012" sldId="256"/>
            <ac:spMk id="40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1T04:20:52.440" v="9" actId="26606"/>
          <ac:spMkLst>
            <pc:docMk/>
            <pc:sldMk cId="446164012" sldId="256"/>
            <ac:spMk id="42" creationId="{007891EC-4501-44ED-A8C8-B11B6DB767AB}"/>
          </ac:spMkLst>
        </pc:spChg>
        <pc:spChg chg="add del">
          <ac:chgData name="agohdasol@gmail.com" userId="33501f89dfc54367" providerId="LiveId" clId="{BEC9A751-55F8-489F-933E-66DF7B5FBBE9}" dt="2020-06-11T04:20:52.921" v="11" actId="26606"/>
          <ac:spMkLst>
            <pc:docMk/>
            <pc:sldMk cId="446164012" sldId="256"/>
            <ac:spMk id="45" creationId="{0671A8AE-40A1-4631-A6B8-581AFF065482}"/>
          </ac:spMkLst>
        </pc:spChg>
        <pc:spChg chg="add del">
          <ac:chgData name="agohdasol@gmail.com" userId="33501f89dfc54367" providerId="LiveId" clId="{BEC9A751-55F8-489F-933E-66DF7B5FBBE9}" dt="2020-06-11T04:20:52.921" v="11" actId="26606"/>
          <ac:spMkLst>
            <pc:docMk/>
            <pc:sldMk cId="446164012" sldId="256"/>
            <ac:spMk id="46" creationId="{A44CD100-6267-4E62-AA64-2182A3A6A1C0}"/>
          </ac:spMkLst>
        </pc:spChg>
        <pc:spChg chg="add del">
          <ac:chgData name="agohdasol@gmail.com" userId="33501f89dfc54367" providerId="LiveId" clId="{BEC9A751-55F8-489F-933E-66DF7B5FBBE9}" dt="2020-06-11T04:20:52.921" v="11" actId="26606"/>
          <ac:spMkLst>
            <pc:docMk/>
            <pc:sldMk cId="446164012" sldId="256"/>
            <ac:spMk id="47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0:52.921" v="11" actId="26606"/>
          <ac:spMkLst>
            <pc:docMk/>
            <pc:sldMk cId="446164012" sldId="256"/>
            <ac:spMk id="48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1T04:20:54.247" v="13" actId="26606"/>
          <ac:spMkLst>
            <pc:docMk/>
            <pc:sldMk cId="446164012" sldId="256"/>
            <ac:spMk id="50" creationId="{E91DC736-0EF8-4F87-9146-EBF1D2EE4D3D}"/>
          </ac:spMkLst>
        </pc:spChg>
        <pc:spChg chg="add del">
          <ac:chgData name="agohdasol@gmail.com" userId="33501f89dfc54367" providerId="LiveId" clId="{BEC9A751-55F8-489F-933E-66DF7B5FBBE9}" dt="2020-06-11T04:20:54.247" v="13" actId="26606"/>
          <ac:spMkLst>
            <pc:docMk/>
            <pc:sldMk cId="446164012" sldId="256"/>
            <ac:spMk id="51" creationId="{097CD68E-23E3-4007-8847-CD0944C4F7BE}"/>
          </ac:spMkLst>
        </pc:spChg>
        <pc:spChg chg="add del">
          <ac:chgData name="agohdasol@gmail.com" userId="33501f89dfc54367" providerId="LiveId" clId="{BEC9A751-55F8-489F-933E-66DF7B5FBBE9}" dt="2020-06-11T04:20:54.247" v="13" actId="26606"/>
          <ac:spMkLst>
            <pc:docMk/>
            <pc:sldMk cId="446164012" sldId="256"/>
            <ac:spMk id="52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0:54.247" v="13" actId="26606"/>
          <ac:spMkLst>
            <pc:docMk/>
            <pc:sldMk cId="446164012" sldId="256"/>
            <ac:spMk id="53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1T04:20:56.345" v="15" actId="26606"/>
          <ac:spMkLst>
            <pc:docMk/>
            <pc:sldMk cId="446164012" sldId="256"/>
            <ac:spMk id="55" creationId="{0671A8AE-40A1-4631-A6B8-581AFF065482}"/>
          </ac:spMkLst>
        </pc:spChg>
        <pc:spChg chg="add del">
          <ac:chgData name="agohdasol@gmail.com" userId="33501f89dfc54367" providerId="LiveId" clId="{BEC9A751-55F8-489F-933E-66DF7B5FBBE9}" dt="2020-06-11T04:20:56.345" v="15" actId="26606"/>
          <ac:spMkLst>
            <pc:docMk/>
            <pc:sldMk cId="446164012" sldId="256"/>
            <ac:spMk id="56" creationId="{A44CD100-6267-4E62-AA64-2182A3A6A1C0}"/>
          </ac:spMkLst>
        </pc:spChg>
        <pc:spChg chg="add del">
          <ac:chgData name="agohdasol@gmail.com" userId="33501f89dfc54367" providerId="LiveId" clId="{BEC9A751-55F8-489F-933E-66DF7B5FBBE9}" dt="2020-06-11T04:20:56.345" v="15" actId="26606"/>
          <ac:spMkLst>
            <pc:docMk/>
            <pc:sldMk cId="446164012" sldId="256"/>
            <ac:spMk id="57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0:56.345" v="15" actId="26606"/>
          <ac:spMkLst>
            <pc:docMk/>
            <pc:sldMk cId="446164012" sldId="256"/>
            <ac:spMk id="58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1T04:20:57.137" v="17" actId="26606"/>
          <ac:spMkLst>
            <pc:docMk/>
            <pc:sldMk cId="446164012" sldId="256"/>
            <ac:spMk id="60" creationId="{E91DC736-0EF8-4F87-9146-EBF1D2EE4D3D}"/>
          </ac:spMkLst>
        </pc:spChg>
        <pc:spChg chg="add del">
          <ac:chgData name="agohdasol@gmail.com" userId="33501f89dfc54367" providerId="LiveId" clId="{BEC9A751-55F8-489F-933E-66DF7B5FBBE9}" dt="2020-06-11T04:20:57.137" v="17" actId="26606"/>
          <ac:spMkLst>
            <pc:docMk/>
            <pc:sldMk cId="446164012" sldId="256"/>
            <ac:spMk id="61" creationId="{097CD68E-23E3-4007-8847-CD0944C4F7BE}"/>
          </ac:spMkLst>
        </pc:spChg>
        <pc:spChg chg="add del">
          <ac:chgData name="agohdasol@gmail.com" userId="33501f89dfc54367" providerId="LiveId" clId="{BEC9A751-55F8-489F-933E-66DF7B5FBBE9}" dt="2020-06-11T04:20:57.137" v="17" actId="26606"/>
          <ac:spMkLst>
            <pc:docMk/>
            <pc:sldMk cId="446164012" sldId="256"/>
            <ac:spMk id="62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0:57.137" v="17" actId="26606"/>
          <ac:spMkLst>
            <pc:docMk/>
            <pc:sldMk cId="446164012" sldId="256"/>
            <ac:spMk id="63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1T04:20:57.705" v="19" actId="26606"/>
          <ac:spMkLst>
            <pc:docMk/>
            <pc:sldMk cId="446164012" sldId="256"/>
            <ac:spMk id="65" creationId="{0671A8AE-40A1-4631-A6B8-581AFF065482}"/>
          </ac:spMkLst>
        </pc:spChg>
        <pc:spChg chg="add del">
          <ac:chgData name="agohdasol@gmail.com" userId="33501f89dfc54367" providerId="LiveId" clId="{BEC9A751-55F8-489F-933E-66DF7B5FBBE9}" dt="2020-06-11T04:20:57.705" v="19" actId="26606"/>
          <ac:spMkLst>
            <pc:docMk/>
            <pc:sldMk cId="446164012" sldId="256"/>
            <ac:spMk id="66" creationId="{A44CD100-6267-4E62-AA64-2182A3A6A1C0}"/>
          </ac:spMkLst>
        </pc:spChg>
        <pc:spChg chg="add del">
          <ac:chgData name="agohdasol@gmail.com" userId="33501f89dfc54367" providerId="LiveId" clId="{BEC9A751-55F8-489F-933E-66DF7B5FBBE9}" dt="2020-06-11T04:20:57.705" v="19" actId="26606"/>
          <ac:spMkLst>
            <pc:docMk/>
            <pc:sldMk cId="446164012" sldId="256"/>
            <ac:spMk id="67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0:57.705" v="19" actId="26606"/>
          <ac:spMkLst>
            <pc:docMk/>
            <pc:sldMk cId="446164012" sldId="256"/>
            <ac:spMk id="68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1T04:21:00.232" v="21" actId="26606"/>
          <ac:spMkLst>
            <pc:docMk/>
            <pc:sldMk cId="446164012" sldId="256"/>
            <ac:spMk id="70" creationId="{E91DC736-0EF8-4F87-9146-EBF1D2EE4D3D}"/>
          </ac:spMkLst>
        </pc:spChg>
        <pc:spChg chg="add del">
          <ac:chgData name="agohdasol@gmail.com" userId="33501f89dfc54367" providerId="LiveId" clId="{BEC9A751-55F8-489F-933E-66DF7B5FBBE9}" dt="2020-06-11T04:21:00.232" v="21" actId="26606"/>
          <ac:spMkLst>
            <pc:docMk/>
            <pc:sldMk cId="446164012" sldId="256"/>
            <ac:spMk id="71" creationId="{097CD68E-23E3-4007-8847-CD0944C4F7BE}"/>
          </ac:spMkLst>
        </pc:spChg>
        <pc:spChg chg="add del">
          <ac:chgData name="agohdasol@gmail.com" userId="33501f89dfc54367" providerId="LiveId" clId="{BEC9A751-55F8-489F-933E-66DF7B5FBBE9}" dt="2020-06-11T04:21:00.232" v="21" actId="26606"/>
          <ac:spMkLst>
            <pc:docMk/>
            <pc:sldMk cId="446164012" sldId="256"/>
            <ac:spMk id="72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1T04:21:00.232" v="21" actId="26606"/>
          <ac:spMkLst>
            <pc:docMk/>
            <pc:sldMk cId="446164012" sldId="256"/>
            <ac:spMk id="73" creationId="{08C9B587-E65E-4B52-B37C-ABEBB6E87928}"/>
          </ac:spMkLst>
        </pc:spChg>
        <pc:spChg chg="add del">
          <ac:chgData name="agohdasol@gmail.com" userId="33501f89dfc54367" providerId="LiveId" clId="{BEC9A751-55F8-489F-933E-66DF7B5FBBE9}" dt="2020-06-13T13:10:15.728" v="338" actId="700"/>
          <ac:spMkLst>
            <pc:docMk/>
            <pc:sldMk cId="446164012" sldId="256"/>
            <ac:spMk id="75" creationId="{0671A8AE-40A1-4631-A6B8-581AFF065482}"/>
          </ac:spMkLst>
        </pc:spChg>
        <pc:spChg chg="add del">
          <ac:chgData name="agohdasol@gmail.com" userId="33501f89dfc54367" providerId="LiveId" clId="{BEC9A751-55F8-489F-933E-66DF7B5FBBE9}" dt="2020-06-13T13:10:15.728" v="338" actId="700"/>
          <ac:spMkLst>
            <pc:docMk/>
            <pc:sldMk cId="446164012" sldId="256"/>
            <ac:spMk id="76" creationId="{A44CD100-6267-4E62-AA64-2182A3A6A1C0}"/>
          </ac:spMkLst>
        </pc:spChg>
        <pc:spChg chg="add del">
          <ac:chgData name="agohdasol@gmail.com" userId="33501f89dfc54367" providerId="LiveId" clId="{BEC9A751-55F8-489F-933E-66DF7B5FBBE9}" dt="2020-06-13T13:10:15.728" v="338" actId="700"/>
          <ac:spMkLst>
            <pc:docMk/>
            <pc:sldMk cId="446164012" sldId="256"/>
            <ac:spMk id="77" creationId="{AF2F604E-43BE-4DC3-B983-E071523364F8}"/>
          </ac:spMkLst>
        </pc:spChg>
        <pc:spChg chg="add del">
          <ac:chgData name="agohdasol@gmail.com" userId="33501f89dfc54367" providerId="LiveId" clId="{BEC9A751-55F8-489F-933E-66DF7B5FBBE9}" dt="2020-06-13T13:10:15.728" v="338" actId="700"/>
          <ac:spMkLst>
            <pc:docMk/>
            <pc:sldMk cId="446164012" sldId="256"/>
            <ac:spMk id="78" creationId="{08C9B587-E65E-4B52-B37C-ABEBB6E87928}"/>
          </ac:spMkLst>
        </pc:spChg>
        <pc:picChg chg="mod">
          <ac:chgData name="agohdasol@gmail.com" userId="33501f89dfc54367" providerId="LiveId" clId="{BEC9A751-55F8-489F-933E-66DF7B5FBBE9}" dt="2020-06-11T04:21:00.250" v="22" actId="26606"/>
          <ac:picMkLst>
            <pc:docMk/>
            <pc:sldMk cId="446164012" sldId="256"/>
            <ac:picMk id="6" creationId="{6DE9E942-3032-462A-BDA3-5ECF198076C6}"/>
          </ac:picMkLst>
        </pc:picChg>
        <pc:cxnChg chg="add del">
          <ac:chgData name="agohdasol@gmail.com" userId="33501f89dfc54367" providerId="LiveId" clId="{BEC9A751-55F8-489F-933E-66DF7B5FBBE9}" dt="2020-06-11T04:20:52.440" v="9" actId="26606"/>
          <ac:cxnSpMkLst>
            <pc:docMk/>
            <pc:sldMk cId="446164012" sldId="256"/>
            <ac:cxnSpMk id="43" creationId="{34E5597F-CE67-4085-9548-E6A8036DA3BB}"/>
          </ac:cxnSpMkLst>
        </pc:cxnChg>
      </pc:sldChg>
      <pc:sldChg chg="addSp delSp modSp new del mod setBg">
        <pc:chgData name="agohdasol@gmail.com" userId="33501f89dfc54367" providerId="LiveId" clId="{BEC9A751-55F8-489F-933E-66DF7B5FBBE9}" dt="2020-06-14T23:53:58.603" v="1381" actId="47"/>
        <pc:sldMkLst>
          <pc:docMk/>
          <pc:sldMk cId="312151125" sldId="257"/>
        </pc:sldMkLst>
        <pc:spChg chg="mod">
          <ac:chgData name="agohdasol@gmail.com" userId="33501f89dfc54367" providerId="LiveId" clId="{BEC9A751-55F8-489F-933E-66DF7B5FBBE9}" dt="2020-06-13T13:11:11.897" v="339" actId="26606"/>
          <ac:spMkLst>
            <pc:docMk/>
            <pc:sldMk cId="312151125" sldId="257"/>
            <ac:spMk id="2" creationId="{B08F5498-DDF4-4BED-B9A7-CF6CC86EA562}"/>
          </ac:spMkLst>
        </pc:spChg>
        <pc:spChg chg="del">
          <ac:chgData name="agohdasol@gmail.com" userId="33501f89dfc54367" providerId="LiveId" clId="{BEC9A751-55F8-489F-933E-66DF7B5FBBE9}" dt="2020-06-12T14:03:28.502" v="38" actId="478"/>
          <ac:spMkLst>
            <pc:docMk/>
            <pc:sldMk cId="312151125" sldId="257"/>
            <ac:spMk id="3" creationId="{8FB8EA20-28B2-410A-A560-3A03566D19A0}"/>
          </ac:spMkLst>
        </pc:spChg>
        <pc:spChg chg="add del mod">
          <ac:chgData name="agohdasol@gmail.com" userId="33501f89dfc54367" providerId="LiveId" clId="{BEC9A751-55F8-489F-933E-66DF7B5FBBE9}" dt="2020-06-13T13:00:18.932" v="187" actId="478"/>
          <ac:spMkLst>
            <pc:docMk/>
            <pc:sldMk cId="312151125" sldId="257"/>
            <ac:spMk id="6" creationId="{92E64EAF-28D4-44BE-8215-E07BBE1D50A6}"/>
          </ac:spMkLst>
        </pc:spChg>
        <pc:spChg chg="add">
          <ac:chgData name="agohdasol@gmail.com" userId="33501f89dfc54367" providerId="LiveId" clId="{BEC9A751-55F8-489F-933E-66DF7B5FBBE9}" dt="2020-06-13T13:11:11.897" v="339" actId="26606"/>
          <ac:spMkLst>
            <pc:docMk/>
            <pc:sldMk cId="312151125" sldId="257"/>
            <ac:spMk id="7" creationId="{8D06CE56-3881-4ADA-8CEF-D18B02C242A3}"/>
          </ac:spMkLst>
        </pc:spChg>
        <pc:spChg chg="add del mod">
          <ac:chgData name="agohdasol@gmail.com" userId="33501f89dfc54367" providerId="LiveId" clId="{BEC9A751-55F8-489F-933E-66DF7B5FBBE9}" dt="2020-06-12T16:22:45.150" v="86"/>
          <ac:spMkLst>
            <pc:docMk/>
            <pc:sldMk cId="312151125" sldId="257"/>
            <ac:spMk id="9" creationId="{54E20173-5FE5-4D24-8276-77F8CBE475CB}"/>
          </ac:spMkLst>
        </pc:spChg>
        <pc:spChg chg="add">
          <ac:chgData name="agohdasol@gmail.com" userId="33501f89dfc54367" providerId="LiveId" clId="{BEC9A751-55F8-489F-933E-66DF7B5FBBE9}" dt="2020-06-13T13:11:11.897" v="339" actId="26606"/>
          <ac:spMkLst>
            <pc:docMk/>
            <pc:sldMk cId="312151125" sldId="257"/>
            <ac:spMk id="11" creationId="{79F3C543-62EC-4433-9C93-A2CD8764E9B4}"/>
          </ac:spMkLst>
        </pc:spChg>
        <pc:spChg chg="add">
          <ac:chgData name="agohdasol@gmail.com" userId="33501f89dfc54367" providerId="LiveId" clId="{BEC9A751-55F8-489F-933E-66DF7B5FBBE9}" dt="2020-06-13T13:11:11.897" v="339" actId="26606"/>
          <ac:spMkLst>
            <pc:docMk/>
            <pc:sldMk cId="312151125" sldId="257"/>
            <ac:spMk id="13" creationId="{0E2F58BF-12E5-4B5A-AD25-4DAAA2742A7B}"/>
          </ac:spMkLst>
        </pc:spChg>
        <pc:spChg chg="add">
          <ac:chgData name="agohdasol@gmail.com" userId="33501f89dfc54367" providerId="LiveId" clId="{BEC9A751-55F8-489F-933E-66DF7B5FBBE9}" dt="2020-06-13T13:11:11.897" v="339" actId="26606"/>
          <ac:spMkLst>
            <pc:docMk/>
            <pc:sldMk cId="312151125" sldId="257"/>
            <ac:spMk id="15" creationId="{AF2F604E-43BE-4DC3-B983-E071523364F8}"/>
          </ac:spMkLst>
        </pc:spChg>
        <pc:spChg chg="add">
          <ac:chgData name="agohdasol@gmail.com" userId="33501f89dfc54367" providerId="LiveId" clId="{BEC9A751-55F8-489F-933E-66DF7B5FBBE9}" dt="2020-06-13T13:11:11.897" v="339" actId="26606"/>
          <ac:spMkLst>
            <pc:docMk/>
            <pc:sldMk cId="312151125" sldId="257"/>
            <ac:spMk id="17" creationId="{08C9B587-E65E-4B52-B37C-ABEBB6E87928}"/>
          </ac:spMkLst>
        </pc:spChg>
        <pc:picChg chg="add mod">
          <ac:chgData name="agohdasol@gmail.com" userId="33501f89dfc54367" providerId="LiveId" clId="{BEC9A751-55F8-489F-933E-66DF7B5FBBE9}" dt="2020-06-13T13:11:11.897" v="339" actId="26606"/>
          <ac:picMkLst>
            <pc:docMk/>
            <pc:sldMk cId="312151125" sldId="257"/>
            <ac:picMk id="4" creationId="{F9B4705E-CFB2-453A-9851-506C04B257D8}"/>
          </ac:picMkLst>
        </pc:picChg>
        <pc:picChg chg="add del mod">
          <ac:chgData name="agohdasol@gmail.com" userId="33501f89dfc54367" providerId="LiveId" clId="{BEC9A751-55F8-489F-933E-66DF7B5FBBE9}" dt="2020-06-13T13:00:18.932" v="187" actId="478"/>
          <ac:picMkLst>
            <pc:docMk/>
            <pc:sldMk cId="312151125" sldId="257"/>
            <ac:picMk id="5" creationId="{61028FD3-3322-4BDC-8EB9-536894B0D59F}"/>
          </ac:picMkLst>
        </pc:picChg>
        <pc:cxnChg chg="add del mod">
          <ac:chgData name="agohdasol@gmail.com" userId="33501f89dfc54367" providerId="LiveId" clId="{BEC9A751-55F8-489F-933E-66DF7B5FBBE9}" dt="2020-06-13T13:00:18.932" v="187" actId="478"/>
          <ac:cxnSpMkLst>
            <pc:docMk/>
            <pc:sldMk cId="312151125" sldId="257"/>
            <ac:cxnSpMk id="8" creationId="{7E4E3DE8-55BA-4FB5-BB0E-163156F71204}"/>
          </ac:cxnSpMkLst>
        </pc:cxnChg>
      </pc:sldChg>
      <pc:sldChg chg="addSp delSp modSp new mod">
        <pc:chgData name="agohdasol@gmail.com" userId="33501f89dfc54367" providerId="LiveId" clId="{BEC9A751-55F8-489F-933E-66DF7B5FBBE9}" dt="2020-06-13T13:39:32.619" v="1373" actId="478"/>
        <pc:sldMkLst>
          <pc:docMk/>
          <pc:sldMk cId="935394047" sldId="258"/>
        </pc:sldMkLst>
        <pc:spChg chg="mod">
          <ac:chgData name="agohdasol@gmail.com" userId="33501f89dfc54367" providerId="LiveId" clId="{BEC9A751-55F8-489F-933E-66DF7B5FBBE9}" dt="2020-06-13T13:03:02.098" v="215" actId="20577"/>
          <ac:spMkLst>
            <pc:docMk/>
            <pc:sldMk cId="935394047" sldId="258"/>
            <ac:spMk id="2" creationId="{74879232-F9DB-452E-8800-6058367CE418}"/>
          </ac:spMkLst>
        </pc:spChg>
        <pc:spChg chg="del mod">
          <ac:chgData name="agohdasol@gmail.com" userId="33501f89dfc54367" providerId="LiveId" clId="{BEC9A751-55F8-489F-933E-66DF7B5FBBE9}" dt="2020-06-13T13:01:18.521" v="197" actId="478"/>
          <ac:spMkLst>
            <pc:docMk/>
            <pc:sldMk cId="935394047" sldId="258"/>
            <ac:spMk id="3" creationId="{A9DBC689-A2D1-4FA5-B013-2A3EF9EE0C0B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5" creationId="{463E6566-4FD7-4851-A882-D37F3F1AC2EA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6" creationId="{AA238F55-3E6C-41D7-BAA5-391FB7FF7FFD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7" creationId="{B22E41BE-8DCC-434D-9B69-7B47810AF07E}"/>
          </ac:spMkLst>
        </pc:spChg>
        <pc:spChg chg="mod">
          <ac:chgData name="agohdasol@gmail.com" userId="33501f89dfc54367" providerId="LiveId" clId="{BEC9A751-55F8-489F-933E-66DF7B5FBBE9}" dt="2020-06-13T13:03:43.037" v="219" actId="1038"/>
          <ac:spMkLst>
            <pc:docMk/>
            <pc:sldMk cId="935394047" sldId="258"/>
            <ac:spMk id="8" creationId="{24861DD0-3BDE-48C4-954F-D1000F4BA347}"/>
          </ac:spMkLst>
        </pc:spChg>
        <pc:spChg chg="add mod">
          <ac:chgData name="agohdasol@gmail.com" userId="33501f89dfc54367" providerId="LiveId" clId="{BEC9A751-55F8-489F-933E-66DF7B5FBBE9}" dt="2020-06-13T13:02:38.244" v="213" actId="1076"/>
          <ac:spMkLst>
            <pc:docMk/>
            <pc:sldMk cId="935394047" sldId="258"/>
            <ac:spMk id="9" creationId="{B1F7A24E-CFF3-446B-BCEF-7D163D47EE4E}"/>
          </ac:spMkLst>
        </pc:spChg>
        <pc:spChg chg="add mod">
          <ac:chgData name="agohdasol@gmail.com" userId="33501f89dfc54367" providerId="LiveId" clId="{BEC9A751-55F8-489F-933E-66DF7B5FBBE9}" dt="2020-06-13T13:02:38.244" v="213" actId="1076"/>
          <ac:spMkLst>
            <pc:docMk/>
            <pc:sldMk cId="935394047" sldId="258"/>
            <ac:spMk id="10" creationId="{9DF43D20-2162-44D7-B626-12A4762E918E}"/>
          </ac:spMkLst>
        </pc:spChg>
        <pc:spChg chg="add mod">
          <ac:chgData name="agohdasol@gmail.com" userId="33501f89dfc54367" providerId="LiveId" clId="{BEC9A751-55F8-489F-933E-66DF7B5FBBE9}" dt="2020-06-13T13:02:38.244" v="213" actId="1076"/>
          <ac:spMkLst>
            <pc:docMk/>
            <pc:sldMk cId="935394047" sldId="258"/>
            <ac:spMk id="11" creationId="{6DFC0E7B-1B82-4E73-A365-F8A707DF22EA}"/>
          </ac:spMkLst>
        </pc:spChg>
        <pc:spChg chg="add mod">
          <ac:chgData name="agohdasol@gmail.com" userId="33501f89dfc54367" providerId="LiveId" clId="{BEC9A751-55F8-489F-933E-66DF7B5FBBE9}" dt="2020-06-13T13:02:38.244" v="213" actId="1076"/>
          <ac:spMkLst>
            <pc:docMk/>
            <pc:sldMk cId="935394047" sldId="258"/>
            <ac:spMk id="12" creationId="{5CC1A31F-B642-4564-886F-469A1DCA7ADE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14" creationId="{7D54D7EE-66BA-4F04-A9DF-90C3A879E12D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15" creationId="{9CD8D464-07A5-486D-A863-E8CA28CBA28B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17" creationId="{C812899B-A67E-4A5D-8FB7-207776E776A5}"/>
          </ac:spMkLst>
        </pc:spChg>
        <pc:spChg chg="mod">
          <ac:chgData name="agohdasol@gmail.com" userId="33501f89dfc54367" providerId="LiveId" clId="{BEC9A751-55F8-489F-933E-66DF7B5FBBE9}" dt="2020-06-13T13:12:21.389" v="352"/>
          <ac:spMkLst>
            <pc:docMk/>
            <pc:sldMk cId="935394047" sldId="258"/>
            <ac:spMk id="18" creationId="{4C653C5C-2515-4C3E-8197-B788819F83D5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20" creationId="{163084AC-F4E8-464F-B607-052B1B1E9E82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21" creationId="{56F5B6C3-EC80-498E-8B0F-4CB909A793B5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23" creationId="{0698C1FC-5B80-49DC-BA16-DFB58CAFD79C}"/>
          </ac:spMkLst>
        </pc:spChg>
        <pc:spChg chg="mod">
          <ac:chgData name="agohdasol@gmail.com" userId="33501f89dfc54367" providerId="LiveId" clId="{BEC9A751-55F8-489F-933E-66DF7B5FBBE9}" dt="2020-06-13T13:04:41.374" v="223" actId="20577"/>
          <ac:spMkLst>
            <pc:docMk/>
            <pc:sldMk cId="935394047" sldId="258"/>
            <ac:spMk id="24" creationId="{EE65A5BB-98D8-4A43-BADF-DD4F9065F5F8}"/>
          </ac:spMkLst>
        </pc:spChg>
        <pc:spChg chg="add mod">
          <ac:chgData name="agohdasol@gmail.com" userId="33501f89dfc54367" providerId="LiveId" clId="{BEC9A751-55F8-489F-933E-66DF7B5FBBE9}" dt="2020-06-13T13:02:38.244" v="213" actId="1076"/>
          <ac:spMkLst>
            <pc:docMk/>
            <pc:sldMk cId="935394047" sldId="258"/>
            <ac:spMk id="25" creationId="{90CA5146-D2FC-47C1-83FF-688FC36F7AB4}"/>
          </ac:spMkLst>
        </pc:spChg>
        <pc:spChg chg="add mod">
          <ac:chgData name="agohdasol@gmail.com" userId="33501f89dfc54367" providerId="LiveId" clId="{BEC9A751-55F8-489F-933E-66DF7B5FBBE9}" dt="2020-06-13T13:02:38.244" v="213" actId="1076"/>
          <ac:spMkLst>
            <pc:docMk/>
            <pc:sldMk cId="935394047" sldId="258"/>
            <ac:spMk id="26" creationId="{5562A6B8-B225-41C4-8FE1-671F1707D35E}"/>
          </ac:spMkLst>
        </pc:spChg>
        <pc:spChg chg="add mod">
          <ac:chgData name="agohdasol@gmail.com" userId="33501f89dfc54367" providerId="LiveId" clId="{BEC9A751-55F8-489F-933E-66DF7B5FBBE9}" dt="2020-06-13T13:02:38.244" v="213" actId="1076"/>
          <ac:spMkLst>
            <pc:docMk/>
            <pc:sldMk cId="935394047" sldId="258"/>
            <ac:spMk id="27" creationId="{ABAE2B19-A82F-4EE9-BEE7-1925DA39F07D}"/>
          </ac:spMkLst>
        </pc:spChg>
        <pc:spChg chg="add mod">
          <ac:chgData name="agohdasol@gmail.com" userId="33501f89dfc54367" providerId="LiveId" clId="{BEC9A751-55F8-489F-933E-66DF7B5FBBE9}" dt="2020-06-13T13:02:38.244" v="213" actId="1076"/>
          <ac:spMkLst>
            <pc:docMk/>
            <pc:sldMk cId="935394047" sldId="258"/>
            <ac:spMk id="28" creationId="{074C6CE0-56D3-4446-86CB-780D468A6CAA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30" creationId="{153A737A-384C-4799-B852-4779FA6F7AF2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31" creationId="{A225F6E4-8194-40BA-A3F2-FC0A0EA6AFF5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33" creationId="{EFCA42A4-7C85-48B2-AE49-E80989F39C15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34" creationId="{ACD6F8DB-538E-4278-AED6-411D981945C6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36" creationId="{BB12A4B2-25EC-4E02-9718-8EAE8EE5683D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37" creationId="{6BAD2AE1-30B0-4B73-8623-3E35B1BD920E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39" creationId="{ED07948D-FA73-4007-9FF2-7A8CD96569C5}"/>
          </ac:spMkLst>
        </pc:spChg>
        <pc:spChg chg="mod">
          <ac:chgData name="agohdasol@gmail.com" userId="33501f89dfc54367" providerId="LiveId" clId="{BEC9A751-55F8-489F-933E-66DF7B5FBBE9}" dt="2020-06-13T13:01:18.691" v="198"/>
          <ac:spMkLst>
            <pc:docMk/>
            <pc:sldMk cId="935394047" sldId="258"/>
            <ac:spMk id="40" creationId="{41ED1832-8626-4C6F-AA93-F1CCED3708BB}"/>
          </ac:spMkLst>
        </pc:spChg>
        <pc:spChg chg="add del mod">
          <ac:chgData name="agohdasol@gmail.com" userId="33501f89dfc54367" providerId="LiveId" clId="{BEC9A751-55F8-489F-933E-66DF7B5FBBE9}" dt="2020-06-13T13:02:38.244" v="213" actId="1076"/>
          <ac:spMkLst>
            <pc:docMk/>
            <pc:sldMk cId="935394047" sldId="258"/>
            <ac:spMk id="41" creationId="{7CACF6BC-7854-403E-BFA8-9E42E7707243}"/>
          </ac:spMkLst>
        </pc:spChg>
        <pc:spChg chg="add del mod">
          <ac:chgData name="agohdasol@gmail.com" userId="33501f89dfc54367" providerId="LiveId" clId="{BEC9A751-55F8-489F-933E-66DF7B5FBBE9}" dt="2020-06-13T13:39:32.619" v="1373" actId="478"/>
          <ac:spMkLst>
            <pc:docMk/>
            <pc:sldMk cId="935394047" sldId="258"/>
            <ac:spMk id="42" creationId="{1E9714ED-C77A-4EE8-9ACD-B20B91EB8DFE}"/>
          </ac:spMkLst>
        </pc:spChg>
        <pc:grpChg chg="add mod">
          <ac:chgData name="agohdasol@gmail.com" userId="33501f89dfc54367" providerId="LiveId" clId="{BEC9A751-55F8-489F-933E-66DF7B5FBBE9}" dt="2020-06-13T13:03:41.125" v="218" actId="1038"/>
          <ac:grpSpMkLst>
            <pc:docMk/>
            <pc:sldMk cId="935394047" sldId="258"/>
            <ac:grpSpMk id="4" creationId="{77881688-7C74-47F9-80A5-7D1E5BF91287}"/>
          </ac:grpSpMkLst>
        </pc:grpChg>
        <pc:grpChg chg="add mod">
          <ac:chgData name="agohdasol@gmail.com" userId="33501f89dfc54367" providerId="LiveId" clId="{BEC9A751-55F8-489F-933E-66DF7B5FBBE9}" dt="2020-06-13T13:02:38.244" v="213" actId="1076"/>
          <ac:grpSpMkLst>
            <pc:docMk/>
            <pc:sldMk cId="935394047" sldId="258"/>
            <ac:grpSpMk id="13" creationId="{53A1BABA-1A0C-429D-BD7A-CC8B9561AA72}"/>
          </ac:grpSpMkLst>
        </pc:grpChg>
        <pc:grpChg chg="add mod">
          <ac:chgData name="agohdasol@gmail.com" userId="33501f89dfc54367" providerId="LiveId" clId="{BEC9A751-55F8-489F-933E-66DF7B5FBBE9}" dt="2020-06-13T13:02:38.244" v="213" actId="1076"/>
          <ac:grpSpMkLst>
            <pc:docMk/>
            <pc:sldMk cId="935394047" sldId="258"/>
            <ac:grpSpMk id="16" creationId="{AF0AC6BB-D951-47C5-BD61-185496E70605}"/>
          </ac:grpSpMkLst>
        </pc:grpChg>
        <pc:grpChg chg="add mod">
          <ac:chgData name="agohdasol@gmail.com" userId="33501f89dfc54367" providerId="LiveId" clId="{BEC9A751-55F8-489F-933E-66DF7B5FBBE9}" dt="2020-06-13T13:02:38.244" v="213" actId="1076"/>
          <ac:grpSpMkLst>
            <pc:docMk/>
            <pc:sldMk cId="935394047" sldId="258"/>
            <ac:grpSpMk id="19" creationId="{D35EC5A4-B568-4132-BBC3-D5A63EC62DDA}"/>
          </ac:grpSpMkLst>
        </pc:grpChg>
        <pc:grpChg chg="add mod">
          <ac:chgData name="agohdasol@gmail.com" userId="33501f89dfc54367" providerId="LiveId" clId="{BEC9A751-55F8-489F-933E-66DF7B5FBBE9}" dt="2020-06-13T13:02:38.244" v="213" actId="1076"/>
          <ac:grpSpMkLst>
            <pc:docMk/>
            <pc:sldMk cId="935394047" sldId="258"/>
            <ac:grpSpMk id="22" creationId="{188C20AC-6661-4110-87B6-1A7BDB93C933}"/>
          </ac:grpSpMkLst>
        </pc:grpChg>
        <pc:grpChg chg="add mod">
          <ac:chgData name="agohdasol@gmail.com" userId="33501f89dfc54367" providerId="LiveId" clId="{BEC9A751-55F8-489F-933E-66DF7B5FBBE9}" dt="2020-06-13T13:02:38.244" v="213" actId="1076"/>
          <ac:grpSpMkLst>
            <pc:docMk/>
            <pc:sldMk cId="935394047" sldId="258"/>
            <ac:grpSpMk id="29" creationId="{B8FBE70D-637F-4AF2-86EC-E6B7A033038B}"/>
          </ac:grpSpMkLst>
        </pc:grpChg>
        <pc:grpChg chg="add mod">
          <ac:chgData name="agohdasol@gmail.com" userId="33501f89dfc54367" providerId="LiveId" clId="{BEC9A751-55F8-489F-933E-66DF7B5FBBE9}" dt="2020-06-13T13:02:38.244" v="213" actId="1076"/>
          <ac:grpSpMkLst>
            <pc:docMk/>
            <pc:sldMk cId="935394047" sldId="258"/>
            <ac:grpSpMk id="32" creationId="{0A4418E6-B287-4B01-A176-8ECD62DEF66B}"/>
          </ac:grpSpMkLst>
        </pc:grpChg>
        <pc:grpChg chg="add mod">
          <ac:chgData name="agohdasol@gmail.com" userId="33501f89dfc54367" providerId="LiveId" clId="{BEC9A751-55F8-489F-933E-66DF7B5FBBE9}" dt="2020-06-13T13:02:38.244" v="213" actId="1076"/>
          <ac:grpSpMkLst>
            <pc:docMk/>
            <pc:sldMk cId="935394047" sldId="258"/>
            <ac:grpSpMk id="35" creationId="{6B92A6E5-5911-493F-B269-8C153F18096E}"/>
          </ac:grpSpMkLst>
        </pc:grpChg>
        <pc:grpChg chg="add mod">
          <ac:chgData name="agohdasol@gmail.com" userId="33501f89dfc54367" providerId="LiveId" clId="{BEC9A751-55F8-489F-933E-66DF7B5FBBE9}" dt="2020-06-13T13:02:38.244" v="213" actId="1076"/>
          <ac:grpSpMkLst>
            <pc:docMk/>
            <pc:sldMk cId="935394047" sldId="258"/>
            <ac:grpSpMk id="38" creationId="{6D00B49D-9405-44AC-B8A1-010CB54FEE98}"/>
          </ac:grpSpMkLst>
        </pc:grpChg>
      </pc:sldChg>
      <pc:sldChg chg="addSp delSp modSp new mod">
        <pc:chgData name="agohdasol@gmail.com" userId="33501f89dfc54367" providerId="LiveId" clId="{BEC9A751-55F8-489F-933E-66DF7B5FBBE9}" dt="2020-06-15T02:46:24.222" v="4149" actId="12788"/>
        <pc:sldMkLst>
          <pc:docMk/>
          <pc:sldMk cId="4227995" sldId="259"/>
        </pc:sldMkLst>
        <pc:spChg chg="mod">
          <ac:chgData name="agohdasol@gmail.com" userId="33501f89dfc54367" providerId="LiveId" clId="{BEC9A751-55F8-489F-933E-66DF7B5FBBE9}" dt="2020-06-12T16:23:23.890" v="143"/>
          <ac:spMkLst>
            <pc:docMk/>
            <pc:sldMk cId="4227995" sldId="259"/>
            <ac:spMk id="2" creationId="{3B942A5E-D588-45E4-A127-D75F1A7314AB}"/>
          </ac:spMkLst>
        </pc:spChg>
        <pc:spChg chg="del">
          <ac:chgData name="agohdasol@gmail.com" userId="33501f89dfc54367" providerId="LiveId" clId="{BEC9A751-55F8-489F-933E-66DF7B5FBBE9}" dt="2020-06-13T13:31:40.159" v="719" actId="1032"/>
          <ac:spMkLst>
            <pc:docMk/>
            <pc:sldMk cId="4227995" sldId="259"/>
            <ac:spMk id="3" creationId="{D755B3F2-5E7A-469F-9F6F-0BC5D9C0AE4F}"/>
          </ac:spMkLst>
        </pc:spChg>
        <pc:spChg chg="add del mod">
          <ac:chgData name="agohdasol@gmail.com" userId="33501f89dfc54367" providerId="LiveId" clId="{BEC9A751-55F8-489F-933E-66DF7B5FBBE9}" dt="2020-06-13T13:31:49.146" v="721" actId="478"/>
          <ac:spMkLst>
            <pc:docMk/>
            <pc:sldMk cId="4227995" sldId="259"/>
            <ac:spMk id="6" creationId="{CAF512C3-AB82-41B8-9A6B-7FC9A15CFD5E}"/>
          </ac:spMkLst>
        </pc:spChg>
        <pc:spChg chg="add del">
          <ac:chgData name="agohdasol@gmail.com" userId="33501f89dfc54367" providerId="LiveId" clId="{BEC9A751-55F8-489F-933E-66DF7B5FBBE9}" dt="2020-06-13T13:31:58.276" v="723" actId="478"/>
          <ac:spMkLst>
            <pc:docMk/>
            <pc:sldMk cId="4227995" sldId="259"/>
            <ac:spMk id="7" creationId="{56D66118-6EB5-42EF-9E1D-6CCDB7A5E593}"/>
          </ac:spMkLst>
        </pc:spChg>
        <pc:spChg chg="add mod">
          <ac:chgData name="agohdasol@gmail.com" userId="33501f89dfc54367" providerId="LiveId" clId="{BEC9A751-55F8-489F-933E-66DF7B5FBBE9}" dt="2020-06-14T23:57:39.378" v="1404" actId="1076"/>
          <ac:spMkLst>
            <pc:docMk/>
            <pc:sldMk cId="4227995" sldId="259"/>
            <ac:spMk id="8" creationId="{684A4957-BFF3-4BF1-8718-207962BC9465}"/>
          </ac:spMkLst>
        </pc:spChg>
        <pc:spChg chg="add mod">
          <ac:chgData name="agohdasol@gmail.com" userId="33501f89dfc54367" providerId="LiveId" clId="{BEC9A751-55F8-489F-933E-66DF7B5FBBE9}" dt="2020-06-15T02:45:34.354" v="4098" actId="1076"/>
          <ac:spMkLst>
            <pc:docMk/>
            <pc:sldMk cId="4227995" sldId="259"/>
            <ac:spMk id="9" creationId="{C62C09C3-1EF1-4F61-9D0E-A22569A9FC26}"/>
          </ac:spMkLst>
        </pc:spChg>
        <pc:spChg chg="add mod">
          <ac:chgData name="agohdasol@gmail.com" userId="33501f89dfc54367" providerId="LiveId" clId="{BEC9A751-55F8-489F-933E-66DF7B5FBBE9}" dt="2020-06-15T02:46:24.222" v="4149" actId="12788"/>
          <ac:spMkLst>
            <pc:docMk/>
            <pc:sldMk cId="4227995" sldId="259"/>
            <ac:spMk id="10" creationId="{D9634D59-1F71-4C7B-995A-5371023B038E}"/>
          </ac:spMkLst>
        </pc:spChg>
        <pc:spChg chg="add mod">
          <ac:chgData name="agohdasol@gmail.com" userId="33501f89dfc54367" providerId="LiveId" clId="{BEC9A751-55F8-489F-933E-66DF7B5FBBE9}" dt="2020-06-15T02:45:34.354" v="4098" actId="1076"/>
          <ac:spMkLst>
            <pc:docMk/>
            <pc:sldMk cId="4227995" sldId="259"/>
            <ac:spMk id="11" creationId="{FC8F95E1-C105-4809-B1FA-E758EB6B7314}"/>
          </ac:spMkLst>
        </pc:spChg>
        <pc:spChg chg="add mod">
          <ac:chgData name="agohdasol@gmail.com" userId="33501f89dfc54367" providerId="LiveId" clId="{BEC9A751-55F8-489F-933E-66DF7B5FBBE9}" dt="2020-06-13T13:35:42.921" v="966"/>
          <ac:spMkLst>
            <pc:docMk/>
            <pc:sldMk cId="4227995" sldId="259"/>
            <ac:spMk id="12" creationId="{53B1DE84-F3BA-4797-A8E5-1374EDDC06B0}"/>
          </ac:spMkLst>
        </pc:spChg>
        <pc:spChg chg="add mod">
          <ac:chgData name="agohdasol@gmail.com" userId="33501f89dfc54367" providerId="LiveId" clId="{BEC9A751-55F8-489F-933E-66DF7B5FBBE9}" dt="2020-06-15T02:46:24.222" v="4149" actId="12788"/>
          <ac:spMkLst>
            <pc:docMk/>
            <pc:sldMk cId="4227995" sldId="259"/>
            <ac:spMk id="13" creationId="{7200ED90-E16D-408C-8BF6-F20D900729F3}"/>
          </ac:spMkLst>
        </pc:spChg>
        <pc:graphicFrameChg chg="add del modGraphic">
          <ac:chgData name="agohdasol@gmail.com" userId="33501f89dfc54367" providerId="LiveId" clId="{BEC9A751-55F8-489F-933E-66DF7B5FBBE9}" dt="2020-06-13T13:31:45.980" v="720" actId="478"/>
          <ac:graphicFrameMkLst>
            <pc:docMk/>
            <pc:sldMk cId="4227995" sldId="259"/>
            <ac:graphicFrameMk id="4" creationId="{443CB238-9480-4F77-B772-313E9B173078}"/>
          </ac:graphicFrameMkLst>
        </pc:graphicFrameChg>
      </pc:sldChg>
      <pc:sldChg chg="modSp new mod ord">
        <pc:chgData name="agohdasol@gmail.com" userId="33501f89dfc54367" providerId="LiveId" clId="{BEC9A751-55F8-489F-933E-66DF7B5FBBE9}" dt="2020-06-15T00:12:15.108" v="1850" actId="20577"/>
        <pc:sldMkLst>
          <pc:docMk/>
          <pc:sldMk cId="635316725" sldId="260"/>
        </pc:sldMkLst>
        <pc:spChg chg="mod">
          <ac:chgData name="agohdasol@gmail.com" userId="33501f89dfc54367" providerId="LiveId" clId="{BEC9A751-55F8-489F-933E-66DF7B5FBBE9}" dt="2020-06-15T00:11:12.296" v="1700" actId="20577"/>
          <ac:spMkLst>
            <pc:docMk/>
            <pc:sldMk cId="635316725" sldId="260"/>
            <ac:spMk id="2" creationId="{33E92887-5837-4E01-8294-F719109D2BFD}"/>
          </ac:spMkLst>
        </pc:spChg>
        <pc:spChg chg="mod">
          <ac:chgData name="agohdasol@gmail.com" userId="33501f89dfc54367" providerId="LiveId" clId="{BEC9A751-55F8-489F-933E-66DF7B5FBBE9}" dt="2020-06-15T00:12:15.108" v="1850" actId="20577"/>
          <ac:spMkLst>
            <pc:docMk/>
            <pc:sldMk cId="635316725" sldId="260"/>
            <ac:spMk id="3" creationId="{17034CAE-5241-47D7-9331-7BAAF37AFF91}"/>
          </ac:spMkLst>
        </pc:spChg>
      </pc:sldChg>
      <pc:sldChg chg="addSp delSp modSp add mod modAnim">
        <pc:chgData name="agohdasol@gmail.com" userId="33501f89dfc54367" providerId="LiveId" clId="{BEC9A751-55F8-489F-933E-66DF7B5FBBE9}" dt="2020-06-15T02:47:18.039" v="4154" actId="208"/>
        <pc:sldMkLst>
          <pc:docMk/>
          <pc:sldMk cId="2199032096" sldId="261"/>
        </pc:sldMkLst>
        <pc:spChg chg="mod">
          <ac:chgData name="agohdasol@gmail.com" userId="33501f89dfc54367" providerId="LiveId" clId="{BEC9A751-55F8-489F-933E-66DF7B5FBBE9}" dt="2020-06-13T13:05:02.675" v="248"/>
          <ac:spMkLst>
            <pc:docMk/>
            <pc:sldMk cId="2199032096" sldId="261"/>
            <ac:spMk id="2" creationId="{74879232-F9DB-452E-8800-6058367CE418}"/>
          </ac:spMkLst>
        </pc:spChg>
        <pc:spChg chg="add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3" creationId="{3757FEA4-063D-4D49-B209-306EC796DC62}"/>
          </ac:spMkLst>
        </pc:spChg>
        <pc:spChg chg="add del mod">
          <ac:chgData name="agohdasol@gmail.com" userId="33501f89dfc54367" providerId="LiveId" clId="{BEC9A751-55F8-489F-933E-66DF7B5FBBE9}" dt="2020-06-15T01:53:15.784" v="3470" actId="21"/>
          <ac:spMkLst>
            <pc:docMk/>
            <pc:sldMk cId="2199032096" sldId="261"/>
            <ac:spMk id="4" creationId="{924ABE19-289B-43D8-B359-E5F89ABFC2D5}"/>
          </ac:spMkLst>
        </pc:spChg>
        <pc:spChg chg="add mod">
          <ac:chgData name="agohdasol@gmail.com" userId="33501f89dfc54367" providerId="LiveId" clId="{BEC9A751-55F8-489F-933E-66DF7B5FBBE9}" dt="2020-06-15T01:56:39.217" v="3663" actId="1076"/>
          <ac:spMkLst>
            <pc:docMk/>
            <pc:sldMk cId="2199032096" sldId="261"/>
            <ac:spMk id="5" creationId="{082682ED-49AB-45AF-AFC6-FC6022F74917}"/>
          </ac:spMkLst>
        </pc:spChg>
        <pc:spChg chg="del">
          <ac:chgData name="agohdasol@gmail.com" userId="33501f89dfc54367" providerId="LiveId" clId="{BEC9A751-55F8-489F-933E-66DF7B5FBBE9}" dt="2020-06-13T13:04:56.970" v="225" actId="478"/>
          <ac:spMkLst>
            <pc:docMk/>
            <pc:sldMk cId="2199032096" sldId="261"/>
            <ac:spMk id="9" creationId="{B1F7A24E-CFF3-446B-BCEF-7D163D47EE4E}"/>
          </ac:spMkLst>
        </pc:spChg>
        <pc:spChg chg="del">
          <ac:chgData name="agohdasol@gmail.com" userId="33501f89dfc54367" providerId="LiveId" clId="{BEC9A751-55F8-489F-933E-66DF7B5FBBE9}" dt="2020-06-13T13:04:56.970" v="225" actId="478"/>
          <ac:spMkLst>
            <pc:docMk/>
            <pc:sldMk cId="2199032096" sldId="261"/>
            <ac:spMk id="10" creationId="{9DF43D20-2162-44D7-B626-12A4762E918E}"/>
          </ac:spMkLst>
        </pc:spChg>
        <pc:spChg chg="del">
          <ac:chgData name="agohdasol@gmail.com" userId="33501f89dfc54367" providerId="LiveId" clId="{BEC9A751-55F8-489F-933E-66DF7B5FBBE9}" dt="2020-06-13T13:04:56.970" v="225" actId="478"/>
          <ac:spMkLst>
            <pc:docMk/>
            <pc:sldMk cId="2199032096" sldId="261"/>
            <ac:spMk id="11" creationId="{6DFC0E7B-1B82-4E73-A365-F8A707DF22EA}"/>
          </ac:spMkLst>
        </pc:spChg>
        <pc:spChg chg="del">
          <ac:chgData name="agohdasol@gmail.com" userId="33501f89dfc54367" providerId="LiveId" clId="{BEC9A751-55F8-489F-933E-66DF7B5FBBE9}" dt="2020-06-13T13:04:56.970" v="225" actId="478"/>
          <ac:spMkLst>
            <pc:docMk/>
            <pc:sldMk cId="2199032096" sldId="261"/>
            <ac:spMk id="12" creationId="{5CC1A31F-B642-4564-886F-469A1DCA7ADE}"/>
          </ac:spMkLst>
        </pc:spChg>
        <pc:spChg chg="add mod">
          <ac:chgData name="agohdasol@gmail.com" userId="33501f89dfc54367" providerId="LiveId" clId="{BEC9A751-55F8-489F-933E-66DF7B5FBBE9}" dt="2020-06-15T01:56:39.217" v="3663" actId="1076"/>
          <ac:spMkLst>
            <pc:docMk/>
            <pc:sldMk cId="2199032096" sldId="261"/>
            <ac:spMk id="21" creationId="{45CB514A-B6C2-492A-B3FF-CA53FFD03CBB}"/>
          </ac:spMkLst>
        </pc:spChg>
        <pc:spChg chg="add mod">
          <ac:chgData name="agohdasol@gmail.com" userId="33501f89dfc54367" providerId="LiveId" clId="{BEC9A751-55F8-489F-933E-66DF7B5FBBE9}" dt="2020-06-15T01:56:39.217" v="3663" actId="1076"/>
          <ac:spMkLst>
            <pc:docMk/>
            <pc:sldMk cId="2199032096" sldId="261"/>
            <ac:spMk id="22" creationId="{F15DB223-13FF-49C4-939B-32C51089B24C}"/>
          </ac:spMkLst>
        </pc:spChg>
        <pc:spChg chg="del">
          <ac:chgData name="agohdasol@gmail.com" userId="33501f89dfc54367" providerId="LiveId" clId="{BEC9A751-55F8-489F-933E-66DF7B5FBBE9}" dt="2020-06-13T13:04:56.970" v="225" actId="478"/>
          <ac:spMkLst>
            <pc:docMk/>
            <pc:sldMk cId="2199032096" sldId="261"/>
            <ac:spMk id="25" creationId="{90CA5146-D2FC-47C1-83FF-688FC36F7AB4}"/>
          </ac:spMkLst>
        </pc:spChg>
        <pc:spChg chg="del">
          <ac:chgData name="agohdasol@gmail.com" userId="33501f89dfc54367" providerId="LiveId" clId="{BEC9A751-55F8-489F-933E-66DF7B5FBBE9}" dt="2020-06-13T13:04:56.970" v="225" actId="478"/>
          <ac:spMkLst>
            <pc:docMk/>
            <pc:sldMk cId="2199032096" sldId="261"/>
            <ac:spMk id="26" creationId="{5562A6B8-B225-41C4-8FE1-671F1707D35E}"/>
          </ac:spMkLst>
        </pc:spChg>
        <pc:spChg chg="del">
          <ac:chgData name="agohdasol@gmail.com" userId="33501f89dfc54367" providerId="LiveId" clId="{BEC9A751-55F8-489F-933E-66DF7B5FBBE9}" dt="2020-06-13T13:04:56.970" v="225" actId="478"/>
          <ac:spMkLst>
            <pc:docMk/>
            <pc:sldMk cId="2199032096" sldId="261"/>
            <ac:spMk id="27" creationId="{ABAE2B19-A82F-4EE9-BEE7-1925DA39F07D}"/>
          </ac:spMkLst>
        </pc:spChg>
        <pc:spChg chg="del">
          <ac:chgData name="agohdasol@gmail.com" userId="33501f89dfc54367" providerId="LiveId" clId="{BEC9A751-55F8-489F-933E-66DF7B5FBBE9}" dt="2020-06-13T13:04:56.970" v="225" actId="478"/>
          <ac:spMkLst>
            <pc:docMk/>
            <pc:sldMk cId="2199032096" sldId="261"/>
            <ac:spMk id="28" creationId="{074C6CE0-56D3-4446-86CB-780D468A6CAA}"/>
          </ac:spMkLst>
        </pc:spChg>
        <pc:spChg chg="del">
          <ac:chgData name="agohdasol@gmail.com" userId="33501f89dfc54367" providerId="LiveId" clId="{BEC9A751-55F8-489F-933E-66DF7B5FBBE9}" dt="2020-06-13T13:04:56.970" v="225" actId="478"/>
          <ac:spMkLst>
            <pc:docMk/>
            <pc:sldMk cId="2199032096" sldId="261"/>
            <ac:spMk id="41" creationId="{7CACF6BC-7854-403E-BFA8-9E42E7707243}"/>
          </ac:spMkLst>
        </pc:spChg>
        <pc:spChg chg="add del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42" creationId="{FAF52F36-AE62-4186-A56F-991BCA041887}"/>
          </ac:spMkLst>
        </pc:spChg>
        <pc:spChg chg="add del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43" creationId="{2E2B284F-23AC-4C86-8849-D2BFDAC38F80}"/>
          </ac:spMkLst>
        </pc:spChg>
        <pc:spChg chg="add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45" creationId="{7AE855CD-E757-430E-B82F-E49EB79E5900}"/>
          </ac:spMkLst>
        </pc:spChg>
        <pc:spChg chg="add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46" creationId="{BE5B0B36-16C8-4643-B8B1-A514F080A855}"/>
          </ac:spMkLst>
        </pc:spChg>
        <pc:spChg chg="add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47" creationId="{01BF58B2-B6BB-4A40-B10E-5B61C0655957}"/>
          </ac:spMkLst>
        </pc:spChg>
        <pc:spChg chg="add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48" creationId="{C47014F4-18D7-4A26-9E0E-9E70CC449ECC}"/>
          </ac:spMkLst>
        </pc:spChg>
        <pc:spChg chg="add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49" creationId="{CDC0C0C6-B18A-4F14-B2BD-E5D4512BA079}"/>
          </ac:spMkLst>
        </pc:spChg>
        <pc:spChg chg="add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50" creationId="{7A2C49C1-3D84-431B-BA7B-9BB3B1DA758D}"/>
          </ac:spMkLst>
        </pc:spChg>
        <pc:spChg chg="add del mod">
          <ac:chgData name="agohdasol@gmail.com" userId="33501f89dfc54367" providerId="LiveId" clId="{BEC9A751-55F8-489F-933E-66DF7B5FBBE9}" dt="2020-06-13T13:19:39.855" v="613" actId="478"/>
          <ac:spMkLst>
            <pc:docMk/>
            <pc:sldMk cId="2199032096" sldId="261"/>
            <ac:spMk id="51" creationId="{83BAB9E4-B2E3-4310-8A8F-9E6B6FC9F83B}"/>
          </ac:spMkLst>
        </pc:spChg>
        <pc:spChg chg="add mod">
          <ac:chgData name="agohdasol@gmail.com" userId="33501f89dfc54367" providerId="LiveId" clId="{BEC9A751-55F8-489F-933E-66DF7B5FBBE9}" dt="2020-06-15T02:06:43.467" v="4011" actId="1036"/>
          <ac:spMkLst>
            <pc:docMk/>
            <pc:sldMk cId="2199032096" sldId="261"/>
            <ac:spMk id="52" creationId="{D42E046E-C650-4A56-86D6-30FCAF8E1A26}"/>
          </ac:spMkLst>
        </pc:spChg>
        <pc:spChg chg="add mod">
          <ac:chgData name="agohdasol@gmail.com" userId="33501f89dfc54367" providerId="LiveId" clId="{BEC9A751-55F8-489F-933E-66DF7B5FBBE9}" dt="2020-06-15T02:43:16.609" v="4055" actId="1037"/>
          <ac:spMkLst>
            <pc:docMk/>
            <pc:sldMk cId="2199032096" sldId="261"/>
            <ac:spMk id="53" creationId="{8C0DB4C7-4401-4BBB-953E-ED5F11A9BE9F}"/>
          </ac:spMkLst>
        </pc:spChg>
        <pc:spChg chg="add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62" creationId="{969D1CB2-413A-455B-8959-5A2975AC93E4}"/>
          </ac:spMkLst>
        </pc:spChg>
        <pc:spChg chg="add mod">
          <ac:chgData name="agohdasol@gmail.com" userId="33501f89dfc54367" providerId="LiveId" clId="{BEC9A751-55F8-489F-933E-66DF7B5FBBE9}" dt="2020-06-15T01:53:22.897" v="3471" actId="1076"/>
          <ac:spMkLst>
            <pc:docMk/>
            <pc:sldMk cId="2199032096" sldId="261"/>
            <ac:spMk id="63" creationId="{FDC61350-2C80-4985-8C2C-9590034D8C00}"/>
          </ac:spMkLst>
        </pc:spChg>
        <pc:grpChg chg="del">
          <ac:chgData name="agohdasol@gmail.com" userId="33501f89dfc54367" providerId="LiveId" clId="{BEC9A751-55F8-489F-933E-66DF7B5FBBE9}" dt="2020-06-13T13:04:56.970" v="225" actId="478"/>
          <ac:grpSpMkLst>
            <pc:docMk/>
            <pc:sldMk cId="2199032096" sldId="261"/>
            <ac:grpSpMk id="4" creationId="{77881688-7C74-47F9-80A5-7D1E5BF91287}"/>
          </ac:grpSpMkLst>
        </pc:grpChg>
        <pc:grpChg chg="del">
          <ac:chgData name="agohdasol@gmail.com" userId="33501f89dfc54367" providerId="LiveId" clId="{BEC9A751-55F8-489F-933E-66DF7B5FBBE9}" dt="2020-06-13T13:04:56.970" v="225" actId="478"/>
          <ac:grpSpMkLst>
            <pc:docMk/>
            <pc:sldMk cId="2199032096" sldId="261"/>
            <ac:grpSpMk id="13" creationId="{53A1BABA-1A0C-429D-BD7A-CC8B9561AA72}"/>
          </ac:grpSpMkLst>
        </pc:grpChg>
        <pc:grpChg chg="del">
          <ac:chgData name="agohdasol@gmail.com" userId="33501f89dfc54367" providerId="LiveId" clId="{BEC9A751-55F8-489F-933E-66DF7B5FBBE9}" dt="2020-06-13T13:04:56.970" v="225" actId="478"/>
          <ac:grpSpMkLst>
            <pc:docMk/>
            <pc:sldMk cId="2199032096" sldId="261"/>
            <ac:grpSpMk id="16" creationId="{AF0AC6BB-D951-47C5-BD61-185496E70605}"/>
          </ac:grpSpMkLst>
        </pc:grpChg>
        <pc:grpChg chg="del">
          <ac:chgData name="agohdasol@gmail.com" userId="33501f89dfc54367" providerId="LiveId" clId="{BEC9A751-55F8-489F-933E-66DF7B5FBBE9}" dt="2020-06-13T13:04:56.970" v="225" actId="478"/>
          <ac:grpSpMkLst>
            <pc:docMk/>
            <pc:sldMk cId="2199032096" sldId="261"/>
            <ac:grpSpMk id="19" creationId="{D35EC5A4-B568-4132-BBC3-D5A63EC62DDA}"/>
          </ac:grpSpMkLst>
        </pc:grpChg>
        <pc:grpChg chg="del">
          <ac:chgData name="agohdasol@gmail.com" userId="33501f89dfc54367" providerId="LiveId" clId="{BEC9A751-55F8-489F-933E-66DF7B5FBBE9}" dt="2020-06-13T13:04:56.970" v="225" actId="478"/>
          <ac:grpSpMkLst>
            <pc:docMk/>
            <pc:sldMk cId="2199032096" sldId="261"/>
            <ac:grpSpMk id="22" creationId="{188C20AC-6661-4110-87B6-1A7BDB93C933}"/>
          </ac:grpSpMkLst>
        </pc:grpChg>
        <pc:grpChg chg="del">
          <ac:chgData name="agohdasol@gmail.com" userId="33501f89dfc54367" providerId="LiveId" clId="{BEC9A751-55F8-489F-933E-66DF7B5FBBE9}" dt="2020-06-13T13:04:56.970" v="225" actId="478"/>
          <ac:grpSpMkLst>
            <pc:docMk/>
            <pc:sldMk cId="2199032096" sldId="261"/>
            <ac:grpSpMk id="29" creationId="{B8FBE70D-637F-4AF2-86EC-E6B7A033038B}"/>
          </ac:grpSpMkLst>
        </pc:grpChg>
        <pc:grpChg chg="del">
          <ac:chgData name="agohdasol@gmail.com" userId="33501f89dfc54367" providerId="LiveId" clId="{BEC9A751-55F8-489F-933E-66DF7B5FBBE9}" dt="2020-06-13T13:04:56.970" v="225" actId="478"/>
          <ac:grpSpMkLst>
            <pc:docMk/>
            <pc:sldMk cId="2199032096" sldId="261"/>
            <ac:grpSpMk id="32" creationId="{0A4418E6-B287-4B01-A176-8ECD62DEF66B}"/>
          </ac:grpSpMkLst>
        </pc:grpChg>
        <pc:grpChg chg="del">
          <ac:chgData name="agohdasol@gmail.com" userId="33501f89dfc54367" providerId="LiveId" clId="{BEC9A751-55F8-489F-933E-66DF7B5FBBE9}" dt="2020-06-13T13:04:56.970" v="225" actId="478"/>
          <ac:grpSpMkLst>
            <pc:docMk/>
            <pc:sldMk cId="2199032096" sldId="261"/>
            <ac:grpSpMk id="35" creationId="{6B92A6E5-5911-493F-B269-8C153F18096E}"/>
          </ac:grpSpMkLst>
        </pc:grpChg>
        <pc:grpChg chg="del">
          <ac:chgData name="agohdasol@gmail.com" userId="33501f89dfc54367" providerId="LiveId" clId="{BEC9A751-55F8-489F-933E-66DF7B5FBBE9}" dt="2020-06-13T13:04:56.970" v="225" actId="478"/>
          <ac:grpSpMkLst>
            <pc:docMk/>
            <pc:sldMk cId="2199032096" sldId="261"/>
            <ac:grpSpMk id="38" creationId="{6D00B49D-9405-44AC-B8A1-010CB54FEE98}"/>
          </ac:grpSpMkLst>
        </pc:grpChg>
        <pc:picChg chg="add mod modCrop">
          <ac:chgData name="agohdasol@gmail.com" userId="33501f89dfc54367" providerId="LiveId" clId="{BEC9A751-55F8-489F-933E-66DF7B5FBBE9}" dt="2020-06-15T01:53:22.897" v="3471" actId="1076"/>
          <ac:picMkLst>
            <pc:docMk/>
            <pc:sldMk cId="2199032096" sldId="261"/>
            <ac:picMk id="44" creationId="{05EEC543-B317-4E81-9533-BD43D0895F08}"/>
          </ac:picMkLst>
        </pc:picChg>
        <pc:cxnChg chg="add mod">
          <ac:chgData name="agohdasol@gmail.com" userId="33501f89dfc54367" providerId="LiveId" clId="{BEC9A751-55F8-489F-933E-66DF7B5FBBE9}" dt="2020-06-15T02:47:18.039" v="4154" actId="208"/>
          <ac:cxnSpMkLst>
            <pc:docMk/>
            <pc:sldMk cId="2199032096" sldId="261"/>
            <ac:cxnSpMk id="8" creationId="{F17B696F-5874-49FC-AD8F-0FB68A635406}"/>
          </ac:cxnSpMkLst>
        </pc:cxnChg>
        <pc:cxnChg chg="add mod">
          <ac:chgData name="agohdasol@gmail.com" userId="33501f89dfc54367" providerId="LiveId" clId="{BEC9A751-55F8-489F-933E-66DF7B5FBBE9}" dt="2020-06-15T01:53:22.897" v="3471" actId="1076"/>
          <ac:cxnSpMkLst>
            <pc:docMk/>
            <pc:sldMk cId="2199032096" sldId="261"/>
            <ac:cxnSpMk id="55" creationId="{3ABFD6A1-BBB6-4576-8840-6EE4E53F3919}"/>
          </ac:cxnSpMkLst>
        </pc:cxnChg>
        <pc:cxnChg chg="add mod">
          <ac:chgData name="agohdasol@gmail.com" userId="33501f89dfc54367" providerId="LiveId" clId="{BEC9A751-55F8-489F-933E-66DF7B5FBBE9}" dt="2020-06-15T01:53:22.897" v="3471" actId="1076"/>
          <ac:cxnSpMkLst>
            <pc:docMk/>
            <pc:sldMk cId="2199032096" sldId="261"/>
            <ac:cxnSpMk id="58" creationId="{33F14B8B-E23C-4797-B7AC-6EAC207F7914}"/>
          </ac:cxnSpMkLst>
        </pc:cxnChg>
        <pc:cxnChg chg="add mod">
          <ac:chgData name="agohdasol@gmail.com" userId="33501f89dfc54367" providerId="LiveId" clId="{BEC9A751-55F8-489F-933E-66DF7B5FBBE9}" dt="2020-06-15T02:43:16.609" v="4055" actId="1037"/>
          <ac:cxnSpMkLst>
            <pc:docMk/>
            <pc:sldMk cId="2199032096" sldId="261"/>
            <ac:cxnSpMk id="61" creationId="{E80E86C5-5B89-4613-9A0E-7D3E668D7CD7}"/>
          </ac:cxnSpMkLst>
        </pc:cxnChg>
      </pc:sldChg>
      <pc:sldChg chg="modSp new del mod">
        <pc:chgData name="agohdasol@gmail.com" userId="33501f89dfc54367" providerId="LiveId" clId="{BEC9A751-55F8-489F-933E-66DF7B5FBBE9}" dt="2020-06-12T16:23:42.971" v="170" actId="47"/>
        <pc:sldMkLst>
          <pc:docMk/>
          <pc:sldMk cId="3557522227" sldId="261"/>
        </pc:sldMkLst>
        <pc:spChg chg="mod">
          <ac:chgData name="agohdasol@gmail.com" userId="33501f89dfc54367" providerId="LiveId" clId="{BEC9A751-55F8-489F-933E-66DF7B5FBBE9}" dt="2020-06-12T16:23:39.378" v="168"/>
          <ac:spMkLst>
            <pc:docMk/>
            <pc:sldMk cId="3557522227" sldId="261"/>
            <ac:spMk id="2" creationId="{8B49B2B1-24AD-4BAA-9B9A-01AD274C8C45}"/>
          </ac:spMkLst>
        </pc:spChg>
      </pc:sldChg>
      <pc:sldChg chg="addSp delSp modSp add mod ord delAnim">
        <pc:chgData name="agohdasol@gmail.com" userId="33501f89dfc54367" providerId="LiveId" clId="{BEC9A751-55F8-489F-933E-66DF7B5FBBE9}" dt="2020-06-15T02:05:18.195" v="3994" actId="1076"/>
        <pc:sldMkLst>
          <pc:docMk/>
          <pc:sldMk cId="729832244" sldId="262"/>
        </pc:sldMkLst>
        <pc:spChg chg="mod">
          <ac:chgData name="agohdasol@gmail.com" userId="33501f89dfc54367" providerId="LiveId" clId="{BEC9A751-55F8-489F-933E-66DF7B5FBBE9}" dt="2020-06-13T13:13:52.909" v="379"/>
          <ac:spMkLst>
            <pc:docMk/>
            <pc:sldMk cId="729832244" sldId="262"/>
            <ac:spMk id="2" creationId="{74879232-F9DB-452E-8800-6058367CE418}"/>
          </ac:spMkLst>
        </pc:spChg>
        <pc:spChg chg="del">
          <ac:chgData name="agohdasol@gmail.com" userId="33501f89dfc54367" providerId="LiveId" clId="{BEC9A751-55F8-489F-933E-66DF7B5FBBE9}" dt="2020-06-13T13:13:22.073" v="354" actId="478"/>
          <ac:spMkLst>
            <pc:docMk/>
            <pc:sldMk cId="729832244" sldId="262"/>
            <ac:spMk id="3" creationId="{3757FEA4-063D-4D49-B209-306EC796DC62}"/>
          </ac:spMkLst>
        </pc:spChg>
        <pc:spChg chg="add mod">
          <ac:chgData name="agohdasol@gmail.com" userId="33501f89dfc54367" providerId="LiveId" clId="{BEC9A751-55F8-489F-933E-66DF7B5FBBE9}" dt="2020-06-15T02:05:18.195" v="3994" actId="1076"/>
          <ac:spMkLst>
            <pc:docMk/>
            <pc:sldMk cId="729832244" sldId="262"/>
            <ac:spMk id="3" creationId="{8C601BA4-47B7-4ECB-B929-F670378ED98D}"/>
          </ac:spMkLst>
        </pc:spChg>
        <pc:spChg chg="add mod">
          <ac:chgData name="agohdasol@gmail.com" userId="33501f89dfc54367" providerId="LiveId" clId="{BEC9A751-55F8-489F-933E-66DF7B5FBBE9}" dt="2020-06-15T02:02:45.677" v="3664" actId="1076"/>
          <ac:spMkLst>
            <pc:docMk/>
            <pc:sldMk cId="729832244" sldId="262"/>
            <ac:spMk id="6" creationId="{C8B55B00-979D-4444-89C0-942208F08FD8}"/>
          </ac:spMkLst>
        </pc:spChg>
        <pc:spChg chg="add mod">
          <ac:chgData name="agohdasol@gmail.com" userId="33501f89dfc54367" providerId="LiveId" clId="{BEC9A751-55F8-489F-933E-66DF7B5FBBE9}" dt="2020-06-15T02:05:18.195" v="3994" actId="1076"/>
          <ac:spMkLst>
            <pc:docMk/>
            <pc:sldMk cId="729832244" sldId="262"/>
            <ac:spMk id="7" creationId="{3CC71ECE-F69E-4682-ACC1-D64E7D3397D3}"/>
          </ac:spMkLst>
        </pc:spChg>
        <pc:spChg chg="del">
          <ac:chgData name="agohdasol@gmail.com" userId="33501f89dfc54367" providerId="LiveId" clId="{BEC9A751-55F8-489F-933E-66DF7B5FBBE9}" dt="2020-06-13T13:13:22.073" v="354" actId="478"/>
          <ac:spMkLst>
            <pc:docMk/>
            <pc:sldMk cId="729832244" sldId="262"/>
            <ac:spMk id="42" creationId="{FAF52F36-AE62-4186-A56F-991BCA041887}"/>
          </ac:spMkLst>
        </pc:spChg>
        <pc:spChg chg="del">
          <ac:chgData name="agohdasol@gmail.com" userId="33501f89dfc54367" providerId="LiveId" clId="{BEC9A751-55F8-489F-933E-66DF7B5FBBE9}" dt="2020-06-13T13:13:22.073" v="354" actId="478"/>
          <ac:spMkLst>
            <pc:docMk/>
            <pc:sldMk cId="729832244" sldId="262"/>
            <ac:spMk id="43" creationId="{2E2B284F-23AC-4C86-8849-D2BFDAC38F80}"/>
          </ac:spMkLst>
        </pc:spChg>
        <pc:spChg chg="del">
          <ac:chgData name="agohdasol@gmail.com" userId="33501f89dfc54367" providerId="LiveId" clId="{BEC9A751-55F8-489F-933E-66DF7B5FBBE9}" dt="2020-06-13T13:13:22.073" v="354" actId="478"/>
          <ac:spMkLst>
            <pc:docMk/>
            <pc:sldMk cId="729832244" sldId="262"/>
            <ac:spMk id="45" creationId="{7AE855CD-E757-430E-B82F-E49EB79E5900}"/>
          </ac:spMkLst>
        </pc:spChg>
        <pc:picChg chg="add mod">
          <ac:chgData name="agohdasol@gmail.com" userId="33501f89dfc54367" providerId="LiveId" clId="{BEC9A751-55F8-489F-933E-66DF7B5FBBE9}" dt="2020-06-15T02:02:45.677" v="3664" actId="1076"/>
          <ac:picMkLst>
            <pc:docMk/>
            <pc:sldMk cId="729832244" sldId="262"/>
            <ac:picMk id="5" creationId="{224C6DEC-5C73-42B1-8ED3-D216A68D5D5E}"/>
          </ac:picMkLst>
        </pc:picChg>
        <pc:picChg chg="del">
          <ac:chgData name="agohdasol@gmail.com" userId="33501f89dfc54367" providerId="LiveId" clId="{BEC9A751-55F8-489F-933E-66DF7B5FBBE9}" dt="2020-06-13T13:13:22.073" v="354" actId="478"/>
          <ac:picMkLst>
            <pc:docMk/>
            <pc:sldMk cId="729832244" sldId="262"/>
            <ac:picMk id="44" creationId="{05EEC543-B317-4E81-9533-BD43D0895F08}"/>
          </ac:picMkLst>
        </pc:picChg>
      </pc:sldChg>
      <pc:sldChg chg="new del">
        <pc:chgData name="agohdasol@gmail.com" userId="33501f89dfc54367" providerId="LiveId" clId="{BEC9A751-55F8-489F-933E-66DF7B5FBBE9}" dt="2020-06-12T16:23:43.763" v="171" actId="47"/>
        <pc:sldMkLst>
          <pc:docMk/>
          <pc:sldMk cId="2460755596" sldId="262"/>
        </pc:sldMkLst>
      </pc:sldChg>
      <pc:sldChg chg="add del">
        <pc:chgData name="agohdasol@gmail.com" userId="33501f89dfc54367" providerId="LiveId" clId="{BEC9A751-55F8-489F-933E-66DF7B5FBBE9}" dt="2020-06-13T13:13:23.641" v="356"/>
        <pc:sldMkLst>
          <pc:docMk/>
          <pc:sldMk cId="3347639060" sldId="263"/>
        </pc:sldMkLst>
      </pc:sldChg>
      <pc:sldChg chg="add">
        <pc:chgData name="agohdasol@gmail.com" userId="33501f89dfc54367" providerId="LiveId" clId="{BEC9A751-55F8-489F-933E-66DF7B5FBBE9}" dt="2020-06-13T13:40:15.387" v="1377"/>
        <pc:sldMkLst>
          <pc:docMk/>
          <pc:sldMk cId="2637486845" sldId="351"/>
        </pc:sldMkLst>
      </pc:sldChg>
      <pc:sldChg chg="modSp add mod">
        <pc:chgData name="agohdasol@gmail.com" userId="33501f89dfc54367" providerId="LiveId" clId="{BEC9A751-55F8-489F-933E-66DF7B5FBBE9}" dt="2020-06-13T13:40:15.500" v="1378" actId="27636"/>
        <pc:sldMkLst>
          <pc:docMk/>
          <pc:sldMk cId="4020002461" sldId="357"/>
        </pc:sldMkLst>
        <pc:spChg chg="mod">
          <ac:chgData name="agohdasol@gmail.com" userId="33501f89dfc54367" providerId="LiveId" clId="{BEC9A751-55F8-489F-933E-66DF7B5FBBE9}" dt="2020-06-13T13:40:15.500" v="1378" actId="27636"/>
          <ac:spMkLst>
            <pc:docMk/>
            <pc:sldMk cId="4020002461" sldId="357"/>
            <ac:spMk id="2" creationId="{D735F7F3-C1B5-4B60-A00A-4EB618DDFB5A}"/>
          </ac:spMkLst>
        </pc:spChg>
      </pc:sldChg>
      <pc:sldChg chg="modSp add mod">
        <pc:chgData name="agohdasol@gmail.com" userId="33501f89dfc54367" providerId="LiveId" clId="{BEC9A751-55F8-489F-933E-66DF7B5FBBE9}" dt="2020-06-13T13:40:15.532" v="1379" actId="27636"/>
        <pc:sldMkLst>
          <pc:docMk/>
          <pc:sldMk cId="2863247469" sldId="358"/>
        </pc:sldMkLst>
        <pc:spChg chg="mod">
          <ac:chgData name="agohdasol@gmail.com" userId="33501f89dfc54367" providerId="LiveId" clId="{BEC9A751-55F8-489F-933E-66DF7B5FBBE9}" dt="2020-06-13T13:40:15.532" v="1379" actId="27636"/>
          <ac:spMkLst>
            <pc:docMk/>
            <pc:sldMk cId="2863247469" sldId="358"/>
            <ac:spMk id="2" creationId="{D735F7F3-C1B5-4B60-A00A-4EB618DDFB5A}"/>
          </ac:spMkLst>
        </pc:spChg>
      </pc:sldChg>
      <pc:sldChg chg="modSp add mod">
        <pc:chgData name="agohdasol@gmail.com" userId="33501f89dfc54367" providerId="LiveId" clId="{BEC9A751-55F8-489F-933E-66DF7B5FBBE9}" dt="2020-06-13T13:40:15.546" v="1380" actId="27636"/>
        <pc:sldMkLst>
          <pc:docMk/>
          <pc:sldMk cId="2789708701" sldId="359"/>
        </pc:sldMkLst>
        <pc:spChg chg="mod">
          <ac:chgData name="agohdasol@gmail.com" userId="33501f89dfc54367" providerId="LiveId" clId="{BEC9A751-55F8-489F-933E-66DF7B5FBBE9}" dt="2020-06-13T13:40:15.546" v="1380" actId="27636"/>
          <ac:spMkLst>
            <pc:docMk/>
            <pc:sldMk cId="2789708701" sldId="359"/>
            <ac:spMk id="2" creationId="{D735F7F3-C1B5-4B60-A00A-4EB618DDFB5A}"/>
          </ac:spMkLst>
        </pc:spChg>
      </pc:sldChg>
      <pc:sldChg chg="addSp delSp modSp add mod">
        <pc:chgData name="agohdasol@gmail.com" userId="33501f89dfc54367" providerId="LiveId" clId="{BEC9A751-55F8-489F-933E-66DF7B5FBBE9}" dt="2020-06-15T02:08:52.390" v="4012" actId="14100"/>
        <pc:sldMkLst>
          <pc:docMk/>
          <pc:sldMk cId="3964232907" sldId="360"/>
        </pc:sldMkLst>
        <pc:spChg chg="mod">
          <ac:chgData name="agohdasol@gmail.com" userId="33501f89dfc54367" providerId="LiveId" clId="{BEC9A751-55F8-489F-933E-66DF7B5FBBE9}" dt="2020-06-14T23:57:19.750" v="1401"/>
          <ac:spMkLst>
            <pc:docMk/>
            <pc:sldMk cId="3964232907" sldId="360"/>
            <ac:spMk id="2" creationId="{3B942A5E-D588-45E4-A127-D75F1A7314AB}"/>
          </ac:spMkLst>
        </pc:spChg>
        <pc:spChg chg="add mod">
          <ac:chgData name="agohdasol@gmail.com" userId="33501f89dfc54367" providerId="LiveId" clId="{BEC9A751-55F8-489F-933E-66DF7B5FBBE9}" dt="2020-06-15T00:02:40.335" v="1456" actId="1076"/>
          <ac:spMkLst>
            <pc:docMk/>
            <pc:sldMk cId="3964232907" sldId="360"/>
            <ac:spMk id="7" creationId="{08A9CC77-9A16-4146-9FDB-8E6737617956}"/>
          </ac:spMkLst>
        </pc:spChg>
        <pc:spChg chg="del">
          <ac:chgData name="agohdasol@gmail.com" userId="33501f89dfc54367" providerId="LiveId" clId="{BEC9A751-55F8-489F-933E-66DF7B5FBBE9}" dt="2020-06-14T23:57:20.608" v="1402" actId="478"/>
          <ac:spMkLst>
            <pc:docMk/>
            <pc:sldMk cId="3964232907" sldId="360"/>
            <ac:spMk id="8" creationId="{684A4957-BFF3-4BF1-8718-207962BC9465}"/>
          </ac:spMkLst>
        </pc:spChg>
        <pc:spChg chg="del">
          <ac:chgData name="agohdasol@gmail.com" userId="33501f89dfc54367" providerId="LiveId" clId="{BEC9A751-55F8-489F-933E-66DF7B5FBBE9}" dt="2020-06-14T23:57:20.608" v="1402" actId="478"/>
          <ac:spMkLst>
            <pc:docMk/>
            <pc:sldMk cId="3964232907" sldId="360"/>
            <ac:spMk id="9" creationId="{C62C09C3-1EF1-4F61-9D0E-A22569A9FC26}"/>
          </ac:spMkLst>
        </pc:spChg>
        <pc:spChg chg="del">
          <ac:chgData name="agohdasol@gmail.com" userId="33501f89dfc54367" providerId="LiveId" clId="{BEC9A751-55F8-489F-933E-66DF7B5FBBE9}" dt="2020-06-14T23:57:20.608" v="1402" actId="478"/>
          <ac:spMkLst>
            <pc:docMk/>
            <pc:sldMk cId="3964232907" sldId="360"/>
            <ac:spMk id="10" creationId="{D9634D59-1F71-4C7B-995A-5371023B038E}"/>
          </ac:spMkLst>
        </pc:spChg>
        <pc:spChg chg="del">
          <ac:chgData name="agohdasol@gmail.com" userId="33501f89dfc54367" providerId="LiveId" clId="{BEC9A751-55F8-489F-933E-66DF7B5FBBE9}" dt="2020-06-14T23:57:20.608" v="1402" actId="478"/>
          <ac:spMkLst>
            <pc:docMk/>
            <pc:sldMk cId="3964232907" sldId="360"/>
            <ac:spMk id="11" creationId="{FC8F95E1-C105-4809-B1FA-E758EB6B7314}"/>
          </ac:spMkLst>
        </pc:spChg>
        <pc:spChg chg="del">
          <ac:chgData name="agohdasol@gmail.com" userId="33501f89dfc54367" providerId="LiveId" clId="{BEC9A751-55F8-489F-933E-66DF7B5FBBE9}" dt="2020-06-14T23:57:20.608" v="1402" actId="478"/>
          <ac:spMkLst>
            <pc:docMk/>
            <pc:sldMk cId="3964232907" sldId="360"/>
            <ac:spMk id="12" creationId="{53B1DE84-F3BA-4797-A8E5-1374EDDC06B0}"/>
          </ac:spMkLst>
        </pc:spChg>
        <pc:spChg chg="add mod">
          <ac:chgData name="agohdasol@gmail.com" userId="33501f89dfc54367" providerId="LiveId" clId="{BEC9A751-55F8-489F-933E-66DF7B5FBBE9}" dt="2020-06-15T00:04:40.315" v="1563"/>
          <ac:spMkLst>
            <pc:docMk/>
            <pc:sldMk cId="3964232907" sldId="360"/>
            <ac:spMk id="13" creationId="{5B97DE82-F1FF-487C-A234-DE9110B246FC}"/>
          </ac:spMkLst>
        </pc:spChg>
        <pc:spChg chg="add mod">
          <ac:chgData name="agohdasol@gmail.com" userId="33501f89dfc54367" providerId="LiveId" clId="{BEC9A751-55F8-489F-933E-66DF7B5FBBE9}" dt="2020-06-15T00:02:40.335" v="1456" actId="1076"/>
          <ac:spMkLst>
            <pc:docMk/>
            <pc:sldMk cId="3964232907" sldId="360"/>
            <ac:spMk id="14" creationId="{74F55B50-B0E3-43CE-834F-217440E4351E}"/>
          </ac:spMkLst>
        </pc:spChg>
        <pc:spChg chg="add mod">
          <ac:chgData name="agohdasol@gmail.com" userId="33501f89dfc54367" providerId="LiveId" clId="{BEC9A751-55F8-489F-933E-66DF7B5FBBE9}" dt="2020-06-15T00:02:08.507" v="1450" actId="1076"/>
          <ac:spMkLst>
            <pc:docMk/>
            <pc:sldMk cId="3964232907" sldId="360"/>
            <ac:spMk id="15" creationId="{8C23BB28-2C85-4A54-99A9-0AA947C23583}"/>
          </ac:spMkLst>
        </pc:spChg>
        <pc:spChg chg="add mod">
          <ac:chgData name="agohdasol@gmail.com" userId="33501f89dfc54367" providerId="LiveId" clId="{BEC9A751-55F8-489F-933E-66DF7B5FBBE9}" dt="2020-06-15T00:02:08.507" v="1450" actId="1076"/>
          <ac:spMkLst>
            <pc:docMk/>
            <pc:sldMk cId="3964232907" sldId="360"/>
            <ac:spMk id="16" creationId="{2BB05982-BD73-4E94-8AED-F387838C3EAF}"/>
          </ac:spMkLst>
        </pc:spChg>
        <pc:spChg chg="add mod">
          <ac:chgData name="agohdasol@gmail.com" userId="33501f89dfc54367" providerId="LiveId" clId="{BEC9A751-55F8-489F-933E-66DF7B5FBBE9}" dt="2020-06-15T00:02:08.507" v="1450" actId="1076"/>
          <ac:spMkLst>
            <pc:docMk/>
            <pc:sldMk cId="3964232907" sldId="360"/>
            <ac:spMk id="17" creationId="{FEF0A038-56D2-4E0B-969B-8E99077756B9}"/>
          </ac:spMkLst>
        </pc:spChg>
        <pc:spChg chg="add mod">
          <ac:chgData name="agohdasol@gmail.com" userId="33501f89dfc54367" providerId="LiveId" clId="{BEC9A751-55F8-489F-933E-66DF7B5FBBE9}" dt="2020-06-15T00:02:08.507" v="1450" actId="1076"/>
          <ac:spMkLst>
            <pc:docMk/>
            <pc:sldMk cId="3964232907" sldId="360"/>
            <ac:spMk id="18" creationId="{66C68ECB-BDBA-466B-9C97-15CBA1C2E623}"/>
          </ac:spMkLst>
        </pc:spChg>
        <pc:spChg chg="add mod">
          <ac:chgData name="agohdasol@gmail.com" userId="33501f89dfc54367" providerId="LiveId" clId="{BEC9A751-55F8-489F-933E-66DF7B5FBBE9}" dt="2020-06-15T00:07:31.836" v="1690" actId="14100"/>
          <ac:spMkLst>
            <pc:docMk/>
            <pc:sldMk cId="3964232907" sldId="360"/>
            <ac:spMk id="42" creationId="{DAC53FCA-96A8-4C90-BE98-9980EEF370A5}"/>
          </ac:spMkLst>
        </pc:spChg>
        <pc:spChg chg="add mod">
          <ac:chgData name="agohdasol@gmail.com" userId="33501f89dfc54367" providerId="LiveId" clId="{BEC9A751-55F8-489F-933E-66DF7B5FBBE9}" dt="2020-06-15T00:14:32.732" v="1852" actId="14100"/>
          <ac:spMkLst>
            <pc:docMk/>
            <pc:sldMk cId="3964232907" sldId="360"/>
            <ac:spMk id="43" creationId="{1058679E-4877-4502-A630-1A0E83437587}"/>
          </ac:spMkLst>
        </pc:spChg>
        <pc:picChg chg="add mod modCrop">
          <ac:chgData name="agohdasol@gmail.com" userId="33501f89dfc54367" providerId="LiveId" clId="{BEC9A751-55F8-489F-933E-66DF7B5FBBE9}" dt="2020-06-15T00:02:40.335" v="1456" actId="1076"/>
          <ac:picMkLst>
            <pc:docMk/>
            <pc:sldMk cId="3964232907" sldId="360"/>
            <ac:picMk id="3" creationId="{704E63B3-C567-493F-A7E9-C3F9FB84CABE}"/>
          </ac:picMkLst>
        </pc:picChg>
        <pc:picChg chg="add mod modCrop">
          <ac:chgData name="agohdasol@gmail.com" userId="33501f89dfc54367" providerId="LiveId" clId="{BEC9A751-55F8-489F-933E-66DF7B5FBBE9}" dt="2020-06-15T00:02:40.335" v="1456" actId="1076"/>
          <ac:picMkLst>
            <pc:docMk/>
            <pc:sldMk cId="3964232907" sldId="360"/>
            <ac:picMk id="4" creationId="{4B830474-18F1-486C-BA24-634E8FF7C6AB}"/>
          </ac:picMkLst>
        </pc:picChg>
        <pc:picChg chg="add mod">
          <ac:chgData name="agohdasol@gmail.com" userId="33501f89dfc54367" providerId="LiveId" clId="{BEC9A751-55F8-489F-933E-66DF7B5FBBE9}" dt="2020-06-15T00:02:08.507" v="1450" actId="1076"/>
          <ac:picMkLst>
            <pc:docMk/>
            <pc:sldMk cId="3964232907" sldId="360"/>
            <ac:picMk id="5" creationId="{92A1BE21-D3B0-4EA0-931F-7FFEB7295B08}"/>
          </ac:picMkLst>
        </pc:picChg>
        <pc:picChg chg="add mod">
          <ac:chgData name="agohdasol@gmail.com" userId="33501f89dfc54367" providerId="LiveId" clId="{BEC9A751-55F8-489F-933E-66DF7B5FBBE9}" dt="2020-06-15T00:02:08.507" v="1450" actId="1076"/>
          <ac:picMkLst>
            <pc:docMk/>
            <pc:sldMk cId="3964232907" sldId="360"/>
            <ac:picMk id="6" creationId="{C4C1061F-21FD-49B0-9958-4712809F1CB6}"/>
          </ac:picMkLst>
        </pc:picChg>
        <pc:picChg chg="add mod modCrop">
          <ac:chgData name="agohdasol@gmail.com" userId="33501f89dfc54367" providerId="LiveId" clId="{BEC9A751-55F8-489F-933E-66DF7B5FBBE9}" dt="2020-06-15T00:04:07.218" v="1477" actId="1076"/>
          <ac:picMkLst>
            <pc:docMk/>
            <pc:sldMk cId="3964232907" sldId="360"/>
            <ac:picMk id="19" creationId="{B86679EE-7CB3-4A80-9DB7-4F6BE284D28F}"/>
          </ac:picMkLst>
        </pc:picChg>
        <pc:picChg chg="add mod">
          <ac:chgData name="agohdasol@gmail.com" userId="33501f89dfc54367" providerId="LiveId" clId="{BEC9A751-55F8-489F-933E-66DF7B5FBBE9}" dt="2020-06-15T00:07:22.810" v="1688" actId="571"/>
          <ac:picMkLst>
            <pc:docMk/>
            <pc:sldMk cId="3964232907" sldId="360"/>
            <ac:picMk id="40" creationId="{BAD361C3-FAAD-49F8-B4DA-CD7C0E085657}"/>
          </ac:picMkLst>
        </pc:picChg>
        <pc:cxnChg chg="add mod">
          <ac:chgData name="agohdasol@gmail.com" userId="33501f89dfc54367" providerId="LiveId" clId="{BEC9A751-55F8-489F-933E-66DF7B5FBBE9}" dt="2020-06-15T02:08:52.390" v="4012" actId="14100"/>
          <ac:cxnSpMkLst>
            <pc:docMk/>
            <pc:sldMk cId="3964232907" sldId="360"/>
            <ac:cxnSpMk id="21" creationId="{44514CFC-9195-456F-8157-FEE5DA0C5D74}"/>
          </ac:cxnSpMkLst>
        </pc:cxnChg>
        <pc:cxnChg chg="add mod">
          <ac:chgData name="agohdasol@gmail.com" userId="33501f89dfc54367" providerId="LiveId" clId="{BEC9A751-55F8-489F-933E-66DF7B5FBBE9}" dt="2020-06-15T00:03:21.210" v="1464" actId="1076"/>
          <ac:cxnSpMkLst>
            <pc:docMk/>
            <pc:sldMk cId="3964232907" sldId="360"/>
            <ac:cxnSpMk id="26" creationId="{50516491-C30C-4779-9831-B480B4525139}"/>
          </ac:cxnSpMkLst>
        </pc:cxnChg>
        <pc:cxnChg chg="add mod">
          <ac:chgData name="agohdasol@gmail.com" userId="33501f89dfc54367" providerId="LiveId" clId="{BEC9A751-55F8-489F-933E-66DF7B5FBBE9}" dt="2020-06-15T00:03:27.334" v="1467" actId="14100"/>
          <ac:cxnSpMkLst>
            <pc:docMk/>
            <pc:sldMk cId="3964232907" sldId="360"/>
            <ac:cxnSpMk id="27" creationId="{C9F0C7DE-4D7A-44A4-9260-D878316EC86E}"/>
          </ac:cxnSpMkLst>
        </pc:cxnChg>
        <pc:cxnChg chg="add mod">
          <ac:chgData name="agohdasol@gmail.com" userId="33501f89dfc54367" providerId="LiveId" clId="{BEC9A751-55F8-489F-933E-66DF7B5FBBE9}" dt="2020-06-15T00:03:49.853" v="1474" actId="14100"/>
          <ac:cxnSpMkLst>
            <pc:docMk/>
            <pc:sldMk cId="3964232907" sldId="360"/>
            <ac:cxnSpMk id="30" creationId="{79F241FE-CB83-4ECE-9727-D870FB8C452D}"/>
          </ac:cxnSpMkLst>
        </pc:cxnChg>
        <pc:cxnChg chg="add mod">
          <ac:chgData name="agohdasol@gmail.com" userId="33501f89dfc54367" providerId="LiveId" clId="{BEC9A751-55F8-489F-933E-66DF7B5FBBE9}" dt="2020-06-15T00:03:55.429" v="1476" actId="208"/>
          <ac:cxnSpMkLst>
            <pc:docMk/>
            <pc:sldMk cId="3964232907" sldId="360"/>
            <ac:cxnSpMk id="38" creationId="{942367BB-B653-4312-ADA2-77DD8327E2C1}"/>
          </ac:cxnSpMkLst>
        </pc:cxnChg>
      </pc:sldChg>
      <pc:sldChg chg="addSp delSp modSp add mod">
        <pc:chgData name="agohdasol@gmail.com" userId="33501f89dfc54367" providerId="LiveId" clId="{BEC9A751-55F8-489F-933E-66DF7B5FBBE9}" dt="2020-06-15T00:07:06.469" v="1686" actId="14100"/>
        <pc:sldMkLst>
          <pc:docMk/>
          <pc:sldMk cId="4152756519" sldId="361"/>
        </pc:sldMkLst>
        <pc:spChg chg="del">
          <ac:chgData name="agohdasol@gmail.com" userId="33501f89dfc54367" providerId="LiveId" clId="{BEC9A751-55F8-489F-933E-66DF7B5FBBE9}" dt="2020-06-15T00:04:53.277" v="1589" actId="478"/>
          <ac:spMkLst>
            <pc:docMk/>
            <pc:sldMk cId="4152756519" sldId="361"/>
            <ac:spMk id="7" creationId="{08A9CC77-9A16-4146-9FDB-8E6737617956}"/>
          </ac:spMkLst>
        </pc:spChg>
        <pc:spChg chg="mod">
          <ac:chgData name="agohdasol@gmail.com" userId="33501f89dfc54367" providerId="LiveId" clId="{BEC9A751-55F8-489F-933E-66DF7B5FBBE9}" dt="2020-06-15T00:04:51.272" v="1588"/>
          <ac:spMkLst>
            <pc:docMk/>
            <pc:sldMk cId="4152756519" sldId="361"/>
            <ac:spMk id="13" creationId="{5B97DE82-F1FF-487C-A234-DE9110B246FC}"/>
          </ac:spMkLst>
        </pc:spChg>
        <pc:spChg chg="del">
          <ac:chgData name="agohdasol@gmail.com" userId="33501f89dfc54367" providerId="LiveId" clId="{BEC9A751-55F8-489F-933E-66DF7B5FBBE9}" dt="2020-06-15T00:04:53.277" v="1589" actId="478"/>
          <ac:spMkLst>
            <pc:docMk/>
            <pc:sldMk cId="4152756519" sldId="361"/>
            <ac:spMk id="14" creationId="{74F55B50-B0E3-43CE-834F-217440E4351E}"/>
          </ac:spMkLst>
        </pc:spChg>
        <pc:spChg chg="del">
          <ac:chgData name="agohdasol@gmail.com" userId="33501f89dfc54367" providerId="LiveId" clId="{BEC9A751-55F8-489F-933E-66DF7B5FBBE9}" dt="2020-06-15T00:04:53.277" v="1589" actId="478"/>
          <ac:spMkLst>
            <pc:docMk/>
            <pc:sldMk cId="4152756519" sldId="361"/>
            <ac:spMk id="15" creationId="{8C23BB28-2C85-4A54-99A9-0AA947C23583}"/>
          </ac:spMkLst>
        </pc:spChg>
        <pc:spChg chg="del">
          <ac:chgData name="agohdasol@gmail.com" userId="33501f89dfc54367" providerId="LiveId" clId="{BEC9A751-55F8-489F-933E-66DF7B5FBBE9}" dt="2020-06-15T00:04:53.277" v="1589" actId="478"/>
          <ac:spMkLst>
            <pc:docMk/>
            <pc:sldMk cId="4152756519" sldId="361"/>
            <ac:spMk id="16" creationId="{2BB05982-BD73-4E94-8AED-F387838C3EAF}"/>
          </ac:spMkLst>
        </pc:spChg>
        <pc:spChg chg="del">
          <ac:chgData name="agohdasol@gmail.com" userId="33501f89dfc54367" providerId="LiveId" clId="{BEC9A751-55F8-489F-933E-66DF7B5FBBE9}" dt="2020-06-15T00:04:53.277" v="1589" actId="478"/>
          <ac:spMkLst>
            <pc:docMk/>
            <pc:sldMk cId="4152756519" sldId="361"/>
            <ac:spMk id="17" creationId="{FEF0A038-56D2-4E0B-969B-8E99077756B9}"/>
          </ac:spMkLst>
        </pc:spChg>
        <pc:spChg chg="del">
          <ac:chgData name="agohdasol@gmail.com" userId="33501f89dfc54367" providerId="LiveId" clId="{BEC9A751-55F8-489F-933E-66DF7B5FBBE9}" dt="2020-06-15T00:04:53.277" v="1589" actId="478"/>
          <ac:spMkLst>
            <pc:docMk/>
            <pc:sldMk cId="4152756519" sldId="361"/>
            <ac:spMk id="18" creationId="{66C68ECB-BDBA-466B-9C97-15CBA1C2E623}"/>
          </ac:spMkLst>
        </pc:spChg>
        <pc:spChg chg="add mod">
          <ac:chgData name="agohdasol@gmail.com" userId="33501f89dfc54367" providerId="LiveId" clId="{BEC9A751-55F8-489F-933E-66DF7B5FBBE9}" dt="2020-06-15T00:05:58.606" v="1604" actId="14100"/>
          <ac:spMkLst>
            <pc:docMk/>
            <pc:sldMk cId="4152756519" sldId="361"/>
            <ac:spMk id="22" creationId="{3D725685-307C-4812-AB45-6AB106211375}"/>
          </ac:spMkLst>
        </pc:spChg>
        <pc:spChg chg="add mod">
          <ac:chgData name="agohdasol@gmail.com" userId="33501f89dfc54367" providerId="LiveId" clId="{BEC9A751-55F8-489F-933E-66DF7B5FBBE9}" dt="2020-06-15T00:06:14.323" v="1606" actId="14100"/>
          <ac:spMkLst>
            <pc:docMk/>
            <pc:sldMk cId="4152756519" sldId="361"/>
            <ac:spMk id="24" creationId="{81B07DD1-D110-4AA4-B9FE-60F7CA0E908B}"/>
          </ac:spMkLst>
        </pc:spChg>
        <pc:spChg chg="add mod">
          <ac:chgData name="agohdasol@gmail.com" userId="33501f89dfc54367" providerId="LiveId" clId="{BEC9A751-55F8-489F-933E-66DF7B5FBBE9}" dt="2020-06-15T00:06:24.684" v="1609" actId="14100"/>
          <ac:spMkLst>
            <pc:docMk/>
            <pc:sldMk cId="4152756519" sldId="361"/>
            <ac:spMk id="25" creationId="{1E0D3228-0637-485E-B5AD-CB3553579112}"/>
          </ac:spMkLst>
        </pc:spChg>
        <pc:spChg chg="add mod">
          <ac:chgData name="agohdasol@gmail.com" userId="33501f89dfc54367" providerId="LiveId" clId="{BEC9A751-55F8-489F-933E-66DF7B5FBBE9}" dt="2020-06-15T00:06:55.582" v="1682" actId="1076"/>
          <ac:spMkLst>
            <pc:docMk/>
            <pc:sldMk cId="4152756519" sldId="361"/>
            <ac:spMk id="28" creationId="{560A415C-58EE-4438-9060-42A7A57CAD9E}"/>
          </ac:spMkLst>
        </pc:spChg>
        <pc:picChg chg="del">
          <ac:chgData name="agohdasol@gmail.com" userId="33501f89dfc54367" providerId="LiveId" clId="{BEC9A751-55F8-489F-933E-66DF7B5FBBE9}" dt="2020-06-15T00:04:53.277" v="1589" actId="478"/>
          <ac:picMkLst>
            <pc:docMk/>
            <pc:sldMk cId="4152756519" sldId="361"/>
            <ac:picMk id="3" creationId="{704E63B3-C567-493F-A7E9-C3F9FB84CABE}"/>
          </ac:picMkLst>
        </pc:picChg>
        <pc:picChg chg="del">
          <ac:chgData name="agohdasol@gmail.com" userId="33501f89dfc54367" providerId="LiveId" clId="{BEC9A751-55F8-489F-933E-66DF7B5FBBE9}" dt="2020-06-15T00:04:53.277" v="1589" actId="478"/>
          <ac:picMkLst>
            <pc:docMk/>
            <pc:sldMk cId="4152756519" sldId="361"/>
            <ac:picMk id="4" creationId="{4B830474-18F1-486C-BA24-634E8FF7C6AB}"/>
          </ac:picMkLst>
        </pc:picChg>
        <pc:picChg chg="del">
          <ac:chgData name="agohdasol@gmail.com" userId="33501f89dfc54367" providerId="LiveId" clId="{BEC9A751-55F8-489F-933E-66DF7B5FBBE9}" dt="2020-06-15T00:04:53.277" v="1589" actId="478"/>
          <ac:picMkLst>
            <pc:docMk/>
            <pc:sldMk cId="4152756519" sldId="361"/>
            <ac:picMk id="5" creationId="{92A1BE21-D3B0-4EA0-931F-7FFEB7295B08}"/>
          </ac:picMkLst>
        </pc:picChg>
        <pc:picChg chg="del">
          <ac:chgData name="agohdasol@gmail.com" userId="33501f89dfc54367" providerId="LiveId" clId="{BEC9A751-55F8-489F-933E-66DF7B5FBBE9}" dt="2020-06-15T00:04:53.277" v="1589" actId="478"/>
          <ac:picMkLst>
            <pc:docMk/>
            <pc:sldMk cId="4152756519" sldId="361"/>
            <ac:picMk id="6" creationId="{C4C1061F-21FD-49B0-9958-4712809F1CB6}"/>
          </ac:picMkLst>
        </pc:picChg>
        <pc:picChg chg="add mod modCrop">
          <ac:chgData name="agohdasol@gmail.com" userId="33501f89dfc54367" providerId="LiveId" clId="{BEC9A751-55F8-489F-933E-66DF7B5FBBE9}" dt="2020-06-15T00:05:44.793" v="1601" actId="1076"/>
          <ac:picMkLst>
            <pc:docMk/>
            <pc:sldMk cId="4152756519" sldId="361"/>
            <ac:picMk id="8" creationId="{8750FA30-9A2A-4BF2-BFCD-A83AD212CC73}"/>
          </ac:picMkLst>
        </pc:picChg>
        <pc:picChg chg="add mod modCrop">
          <ac:chgData name="agohdasol@gmail.com" userId="33501f89dfc54367" providerId="LiveId" clId="{BEC9A751-55F8-489F-933E-66DF7B5FBBE9}" dt="2020-06-15T00:05:40.984" v="1598" actId="1076"/>
          <ac:picMkLst>
            <pc:docMk/>
            <pc:sldMk cId="4152756519" sldId="361"/>
            <ac:picMk id="9" creationId="{B3175BBB-FF82-4800-B833-B0C6AD584A08}"/>
          </ac:picMkLst>
        </pc:picChg>
        <pc:picChg chg="del">
          <ac:chgData name="agohdasol@gmail.com" userId="33501f89dfc54367" providerId="LiveId" clId="{BEC9A751-55F8-489F-933E-66DF7B5FBBE9}" dt="2020-06-15T00:04:53.277" v="1589" actId="478"/>
          <ac:picMkLst>
            <pc:docMk/>
            <pc:sldMk cId="4152756519" sldId="361"/>
            <ac:picMk id="19" creationId="{B86679EE-7CB3-4A80-9DB7-4F6BE284D28F}"/>
          </ac:picMkLst>
        </pc:picChg>
        <pc:cxnChg chg="del mod">
          <ac:chgData name="agohdasol@gmail.com" userId="33501f89dfc54367" providerId="LiveId" clId="{BEC9A751-55F8-489F-933E-66DF7B5FBBE9}" dt="2020-06-15T00:04:53.277" v="1589" actId="478"/>
          <ac:cxnSpMkLst>
            <pc:docMk/>
            <pc:sldMk cId="4152756519" sldId="361"/>
            <ac:cxnSpMk id="21" creationId="{44514CFC-9195-456F-8157-FEE5DA0C5D74}"/>
          </ac:cxnSpMkLst>
        </pc:cxnChg>
        <pc:cxnChg chg="add del mod">
          <ac:chgData name="agohdasol@gmail.com" userId="33501f89dfc54367" providerId="LiveId" clId="{BEC9A751-55F8-489F-933E-66DF7B5FBBE9}" dt="2020-06-15T00:06:18.720" v="1607" actId="478"/>
          <ac:cxnSpMkLst>
            <pc:docMk/>
            <pc:sldMk cId="4152756519" sldId="361"/>
            <ac:cxnSpMk id="23" creationId="{59BF78A1-DB96-4223-91EB-FDF9E937BA99}"/>
          </ac:cxnSpMkLst>
        </pc:cxnChg>
        <pc:cxnChg chg="del">
          <ac:chgData name="agohdasol@gmail.com" userId="33501f89dfc54367" providerId="LiveId" clId="{BEC9A751-55F8-489F-933E-66DF7B5FBBE9}" dt="2020-06-15T00:04:53.277" v="1589" actId="478"/>
          <ac:cxnSpMkLst>
            <pc:docMk/>
            <pc:sldMk cId="4152756519" sldId="361"/>
            <ac:cxnSpMk id="26" creationId="{50516491-C30C-4779-9831-B480B4525139}"/>
          </ac:cxnSpMkLst>
        </pc:cxnChg>
        <pc:cxnChg chg="del mod">
          <ac:chgData name="agohdasol@gmail.com" userId="33501f89dfc54367" providerId="LiveId" clId="{BEC9A751-55F8-489F-933E-66DF7B5FBBE9}" dt="2020-06-15T00:04:53.277" v="1589" actId="478"/>
          <ac:cxnSpMkLst>
            <pc:docMk/>
            <pc:sldMk cId="4152756519" sldId="361"/>
            <ac:cxnSpMk id="27" creationId="{C9F0C7DE-4D7A-44A4-9260-D878316EC86E}"/>
          </ac:cxnSpMkLst>
        </pc:cxnChg>
        <pc:cxnChg chg="add mod">
          <ac:chgData name="agohdasol@gmail.com" userId="33501f89dfc54367" providerId="LiveId" clId="{BEC9A751-55F8-489F-933E-66DF7B5FBBE9}" dt="2020-06-15T00:07:06.469" v="1686" actId="14100"/>
          <ac:cxnSpMkLst>
            <pc:docMk/>
            <pc:sldMk cId="4152756519" sldId="361"/>
            <ac:cxnSpMk id="29" creationId="{A979A694-60C2-44E1-872E-4108B20AE754}"/>
          </ac:cxnSpMkLst>
        </pc:cxnChg>
        <pc:cxnChg chg="del mod">
          <ac:chgData name="agohdasol@gmail.com" userId="33501f89dfc54367" providerId="LiveId" clId="{BEC9A751-55F8-489F-933E-66DF7B5FBBE9}" dt="2020-06-15T00:04:53.277" v="1589" actId="478"/>
          <ac:cxnSpMkLst>
            <pc:docMk/>
            <pc:sldMk cId="4152756519" sldId="361"/>
            <ac:cxnSpMk id="30" creationId="{79F241FE-CB83-4ECE-9727-D870FB8C452D}"/>
          </ac:cxnSpMkLst>
        </pc:cxnChg>
        <pc:cxnChg chg="del mod">
          <ac:chgData name="agohdasol@gmail.com" userId="33501f89dfc54367" providerId="LiveId" clId="{BEC9A751-55F8-489F-933E-66DF7B5FBBE9}" dt="2020-06-15T00:04:53.277" v="1589" actId="478"/>
          <ac:cxnSpMkLst>
            <pc:docMk/>
            <pc:sldMk cId="4152756519" sldId="361"/>
            <ac:cxnSpMk id="38" creationId="{942367BB-B653-4312-ADA2-77DD8327E2C1}"/>
          </ac:cxnSpMkLst>
        </pc:cxnChg>
      </pc:sldChg>
      <pc:sldChg chg="addSp delSp modSp add mod">
        <pc:chgData name="agohdasol@gmail.com" userId="33501f89dfc54367" providerId="LiveId" clId="{BEC9A751-55F8-489F-933E-66DF7B5FBBE9}" dt="2020-06-15T01:12:30.596" v="2630"/>
        <pc:sldMkLst>
          <pc:docMk/>
          <pc:sldMk cId="2006739779" sldId="362"/>
        </pc:sldMkLst>
        <pc:spChg chg="add mod">
          <ac:chgData name="agohdasol@gmail.com" userId="33501f89dfc54367" providerId="LiveId" clId="{BEC9A751-55F8-489F-933E-66DF7B5FBBE9}" dt="2020-06-15T01:12:30.596" v="2630"/>
          <ac:spMkLst>
            <pc:docMk/>
            <pc:sldMk cId="2006739779" sldId="362"/>
            <ac:spMk id="11" creationId="{1C1D8673-3CCA-47C4-989D-1AE3D4386CC1}"/>
          </ac:spMkLst>
        </pc:spChg>
        <pc:spChg chg="mod">
          <ac:chgData name="agohdasol@gmail.com" userId="33501f89dfc54367" providerId="LiveId" clId="{BEC9A751-55F8-489F-933E-66DF7B5FBBE9}" dt="2020-06-15T00:35:55.514" v="1890" actId="20577"/>
          <ac:spMkLst>
            <pc:docMk/>
            <pc:sldMk cId="2006739779" sldId="362"/>
            <ac:spMk id="13" creationId="{5B97DE82-F1FF-487C-A234-DE9110B246FC}"/>
          </ac:spMkLst>
        </pc:spChg>
        <pc:spChg chg="del">
          <ac:chgData name="agohdasol@gmail.com" userId="33501f89dfc54367" providerId="LiveId" clId="{BEC9A751-55F8-489F-933E-66DF7B5FBBE9}" dt="2020-06-15T00:31:35.028" v="1866" actId="478"/>
          <ac:spMkLst>
            <pc:docMk/>
            <pc:sldMk cId="2006739779" sldId="362"/>
            <ac:spMk id="22" creationId="{3D725685-307C-4812-AB45-6AB106211375}"/>
          </ac:spMkLst>
        </pc:spChg>
        <pc:spChg chg="del">
          <ac:chgData name="agohdasol@gmail.com" userId="33501f89dfc54367" providerId="LiveId" clId="{BEC9A751-55F8-489F-933E-66DF7B5FBBE9}" dt="2020-06-15T00:31:35.028" v="1866" actId="478"/>
          <ac:spMkLst>
            <pc:docMk/>
            <pc:sldMk cId="2006739779" sldId="362"/>
            <ac:spMk id="24" creationId="{81B07DD1-D110-4AA4-B9FE-60F7CA0E908B}"/>
          </ac:spMkLst>
        </pc:spChg>
        <pc:spChg chg="del">
          <ac:chgData name="agohdasol@gmail.com" userId="33501f89dfc54367" providerId="LiveId" clId="{BEC9A751-55F8-489F-933E-66DF7B5FBBE9}" dt="2020-06-15T00:31:35.028" v="1866" actId="478"/>
          <ac:spMkLst>
            <pc:docMk/>
            <pc:sldMk cId="2006739779" sldId="362"/>
            <ac:spMk id="25" creationId="{1E0D3228-0637-485E-B5AD-CB3553579112}"/>
          </ac:spMkLst>
        </pc:spChg>
        <pc:spChg chg="del">
          <ac:chgData name="agohdasol@gmail.com" userId="33501f89dfc54367" providerId="LiveId" clId="{BEC9A751-55F8-489F-933E-66DF7B5FBBE9}" dt="2020-06-15T00:31:35.028" v="1866" actId="478"/>
          <ac:spMkLst>
            <pc:docMk/>
            <pc:sldMk cId="2006739779" sldId="362"/>
            <ac:spMk id="28" creationId="{560A415C-58EE-4438-9060-42A7A57CAD9E}"/>
          </ac:spMkLst>
        </pc:spChg>
        <pc:picChg chg="del">
          <ac:chgData name="agohdasol@gmail.com" userId="33501f89dfc54367" providerId="LiveId" clId="{BEC9A751-55F8-489F-933E-66DF7B5FBBE9}" dt="2020-06-15T00:31:35.028" v="1866" actId="478"/>
          <ac:picMkLst>
            <pc:docMk/>
            <pc:sldMk cId="2006739779" sldId="362"/>
            <ac:picMk id="8" creationId="{8750FA30-9A2A-4BF2-BFCD-A83AD212CC73}"/>
          </ac:picMkLst>
        </pc:picChg>
        <pc:picChg chg="del">
          <ac:chgData name="agohdasol@gmail.com" userId="33501f89dfc54367" providerId="LiveId" clId="{BEC9A751-55F8-489F-933E-66DF7B5FBBE9}" dt="2020-06-15T00:31:35.028" v="1866" actId="478"/>
          <ac:picMkLst>
            <pc:docMk/>
            <pc:sldMk cId="2006739779" sldId="362"/>
            <ac:picMk id="9" creationId="{B3175BBB-FF82-4800-B833-B0C6AD584A08}"/>
          </ac:picMkLst>
        </pc:picChg>
        <pc:cxnChg chg="del mod">
          <ac:chgData name="agohdasol@gmail.com" userId="33501f89dfc54367" providerId="LiveId" clId="{BEC9A751-55F8-489F-933E-66DF7B5FBBE9}" dt="2020-06-15T00:31:35.028" v="1866" actId="478"/>
          <ac:cxnSpMkLst>
            <pc:docMk/>
            <pc:sldMk cId="2006739779" sldId="362"/>
            <ac:cxnSpMk id="29" creationId="{A979A694-60C2-44E1-872E-4108B20AE754}"/>
          </ac:cxnSpMkLst>
        </pc:cxnChg>
      </pc:sldChg>
      <pc:sldChg chg="modSp add mod">
        <pc:chgData name="agohdasol@gmail.com" userId="33501f89dfc54367" providerId="LiveId" clId="{BEC9A751-55F8-489F-933E-66DF7B5FBBE9}" dt="2020-06-15T02:56:31.270" v="4330" actId="20577"/>
        <pc:sldMkLst>
          <pc:docMk/>
          <pc:sldMk cId="1015429133" sldId="363"/>
        </pc:sldMkLst>
        <pc:spChg chg="mod">
          <ac:chgData name="agohdasol@gmail.com" userId="33501f89dfc54367" providerId="LiveId" clId="{BEC9A751-55F8-489F-933E-66DF7B5FBBE9}" dt="2020-06-15T02:56:31.270" v="4330" actId="20577"/>
          <ac:spMkLst>
            <pc:docMk/>
            <pc:sldMk cId="1015429133" sldId="363"/>
            <ac:spMk id="11" creationId="{1C1D8673-3CCA-47C4-989D-1AE3D4386CC1}"/>
          </ac:spMkLst>
        </pc:spChg>
        <pc:spChg chg="mod">
          <ac:chgData name="agohdasol@gmail.com" userId="33501f89dfc54367" providerId="LiveId" clId="{BEC9A751-55F8-489F-933E-66DF7B5FBBE9}" dt="2020-06-15T00:48:52.256" v="2284" actId="6549"/>
          <ac:spMkLst>
            <pc:docMk/>
            <pc:sldMk cId="1015429133" sldId="363"/>
            <ac:spMk id="13" creationId="{5B97DE82-F1FF-487C-A234-DE9110B246FC}"/>
          </ac:spMkLst>
        </pc:spChg>
      </pc:sldChg>
      <pc:sldChg chg="addSp modSp add mod">
        <pc:chgData name="agohdasol@gmail.com" userId="33501f89dfc54367" providerId="LiveId" clId="{BEC9A751-55F8-489F-933E-66DF7B5FBBE9}" dt="2020-06-15T01:23:14.693" v="3152" actId="1582"/>
        <pc:sldMkLst>
          <pc:docMk/>
          <pc:sldMk cId="4217649503" sldId="364"/>
        </pc:sldMkLst>
        <pc:spChg chg="add mod">
          <ac:chgData name="agohdasol@gmail.com" userId="33501f89dfc54367" providerId="LiveId" clId="{BEC9A751-55F8-489F-933E-66DF7B5FBBE9}" dt="2020-06-15T01:23:14.693" v="3152" actId="1582"/>
          <ac:spMkLst>
            <pc:docMk/>
            <pc:sldMk cId="4217649503" sldId="364"/>
            <ac:spMk id="4" creationId="{A81A000C-0528-47AA-B248-368A8444E074}"/>
          </ac:spMkLst>
        </pc:spChg>
        <pc:spChg chg="mod">
          <ac:chgData name="agohdasol@gmail.com" userId="33501f89dfc54367" providerId="LiveId" clId="{BEC9A751-55F8-489F-933E-66DF7B5FBBE9}" dt="2020-06-15T01:21:19.639" v="3139" actId="20577"/>
          <ac:spMkLst>
            <pc:docMk/>
            <pc:sldMk cId="4217649503" sldId="364"/>
            <ac:spMk id="11" creationId="{1C1D8673-3CCA-47C4-989D-1AE3D4386CC1}"/>
          </ac:spMkLst>
        </pc:spChg>
        <pc:spChg chg="mod">
          <ac:chgData name="agohdasol@gmail.com" userId="33501f89dfc54367" providerId="LiveId" clId="{BEC9A751-55F8-489F-933E-66DF7B5FBBE9}" dt="2020-06-15T01:19:43.616" v="2998"/>
          <ac:spMkLst>
            <pc:docMk/>
            <pc:sldMk cId="4217649503" sldId="364"/>
            <ac:spMk id="13" creationId="{5B97DE82-F1FF-487C-A234-DE9110B246FC}"/>
          </ac:spMkLst>
        </pc:spChg>
        <pc:picChg chg="add mod modCrop">
          <ac:chgData name="agohdasol@gmail.com" userId="33501f89dfc54367" providerId="LiveId" clId="{BEC9A751-55F8-489F-933E-66DF7B5FBBE9}" dt="2020-06-15T01:22:46.205" v="3147" actId="1076"/>
          <ac:picMkLst>
            <pc:docMk/>
            <pc:sldMk cId="4217649503" sldId="364"/>
            <ac:picMk id="3" creationId="{49856B89-055F-4652-899E-36D6D59FBD02}"/>
          </ac:picMkLst>
        </pc:picChg>
      </pc:sldChg>
      <pc:sldChg chg="addSp delSp modSp add del mod setBg">
        <pc:chgData name="agohdasol@gmail.com" userId="33501f89dfc54367" providerId="LiveId" clId="{BEC9A751-55F8-489F-933E-66DF7B5FBBE9}" dt="2020-06-15T01:45:56.782" v="3467" actId="47"/>
        <pc:sldMkLst>
          <pc:docMk/>
          <pc:sldMk cId="15297602" sldId="365"/>
        </pc:sldMkLst>
        <pc:spChg chg="mod">
          <ac:chgData name="agohdasol@gmail.com" userId="33501f89dfc54367" providerId="LiveId" clId="{BEC9A751-55F8-489F-933E-66DF7B5FBBE9}" dt="2020-06-15T01:39:48.549" v="3229" actId="26606"/>
          <ac:spMkLst>
            <pc:docMk/>
            <pc:sldMk cId="15297602" sldId="365"/>
            <ac:spMk id="2" creationId="{3B942A5E-D588-45E4-A127-D75F1A7314AB}"/>
          </ac:spMkLst>
        </pc:spChg>
        <pc:spChg chg="del">
          <ac:chgData name="agohdasol@gmail.com" userId="33501f89dfc54367" providerId="LiveId" clId="{BEC9A751-55F8-489F-933E-66DF7B5FBBE9}" dt="2020-06-15T01:37:14.645" v="3223" actId="478"/>
          <ac:spMkLst>
            <pc:docMk/>
            <pc:sldMk cId="15297602" sldId="365"/>
            <ac:spMk id="4" creationId="{A81A000C-0528-47AA-B248-368A8444E074}"/>
          </ac:spMkLst>
        </pc:spChg>
        <pc:spChg chg="add del mod">
          <ac:chgData name="agohdasol@gmail.com" userId="33501f89dfc54367" providerId="LiveId" clId="{BEC9A751-55F8-489F-933E-66DF7B5FBBE9}" dt="2020-06-15T01:37:18.151" v="3225" actId="478"/>
          <ac:spMkLst>
            <pc:docMk/>
            <pc:sldMk cId="15297602" sldId="365"/>
            <ac:spMk id="6" creationId="{C8ED3D5E-FDE6-4A96-AF9C-F246347EEE01}"/>
          </ac:spMkLst>
        </pc:spChg>
        <pc:spChg chg="add del mod">
          <ac:chgData name="agohdasol@gmail.com" userId="33501f89dfc54367" providerId="LiveId" clId="{BEC9A751-55F8-489F-933E-66DF7B5FBBE9}" dt="2020-06-15T01:39:46.893" v="3227" actId="478"/>
          <ac:spMkLst>
            <pc:docMk/>
            <pc:sldMk cId="15297602" sldId="365"/>
            <ac:spMk id="8" creationId="{51FA3280-595B-4806-907A-07BD5AB16D9B}"/>
          </ac:spMkLst>
        </pc:spChg>
        <pc:spChg chg="add del mod">
          <ac:chgData name="agohdasol@gmail.com" userId="33501f89dfc54367" providerId="LiveId" clId="{BEC9A751-55F8-489F-933E-66DF7B5FBBE9}" dt="2020-06-15T01:45:48.182" v="3461" actId="21"/>
          <ac:spMkLst>
            <pc:docMk/>
            <pc:sldMk cId="15297602" sldId="365"/>
            <ac:spMk id="10" creationId="{B7EA77E1-91D0-4FF3-A2D5-86511C6FA270}"/>
          </ac:spMkLst>
        </pc:spChg>
        <pc:spChg chg="add del">
          <ac:chgData name="agohdasol@gmail.com" userId="33501f89dfc54367" providerId="LiveId" clId="{BEC9A751-55F8-489F-933E-66DF7B5FBBE9}" dt="2020-06-15T01:39:24.270" v="3226" actId="478"/>
          <ac:spMkLst>
            <pc:docMk/>
            <pc:sldMk cId="15297602" sldId="365"/>
            <ac:spMk id="11" creationId="{1C1D8673-3CCA-47C4-989D-1AE3D4386CC1}"/>
          </ac:spMkLst>
        </pc:spChg>
        <pc:spChg chg="add del mod">
          <ac:chgData name="agohdasol@gmail.com" userId="33501f89dfc54367" providerId="LiveId" clId="{BEC9A751-55F8-489F-933E-66DF7B5FBBE9}" dt="2020-06-15T01:45:48.182" v="3461" actId="21"/>
          <ac:spMkLst>
            <pc:docMk/>
            <pc:sldMk cId="15297602" sldId="365"/>
            <ac:spMk id="12" creationId="{52DC9FFD-3DF1-4382-AE1D-5ADF02122AF1}"/>
          </ac:spMkLst>
        </pc:spChg>
        <pc:spChg chg="del mod ord">
          <ac:chgData name="agohdasol@gmail.com" userId="33501f89dfc54367" providerId="LiveId" clId="{BEC9A751-55F8-489F-933E-66DF7B5FBBE9}" dt="2020-06-15T01:45:48.182" v="3461" actId="21"/>
          <ac:spMkLst>
            <pc:docMk/>
            <pc:sldMk cId="15297602" sldId="365"/>
            <ac:spMk id="13" creationId="{5B97DE82-F1FF-487C-A234-DE9110B246FC}"/>
          </ac:spMkLst>
        </pc:spChg>
        <pc:spChg chg="add">
          <ac:chgData name="agohdasol@gmail.com" userId="33501f89dfc54367" providerId="LiveId" clId="{BEC9A751-55F8-489F-933E-66DF7B5FBBE9}" dt="2020-06-15T01:39:48.549" v="3229" actId="26606"/>
          <ac:spMkLst>
            <pc:docMk/>
            <pc:sldMk cId="15297602" sldId="365"/>
            <ac:spMk id="18" creationId="{8D06CE56-3881-4ADA-8CEF-D18B02C242A3}"/>
          </ac:spMkLst>
        </pc:spChg>
        <pc:spChg chg="add del mod">
          <ac:chgData name="agohdasol@gmail.com" userId="33501f89dfc54367" providerId="LiveId" clId="{BEC9A751-55F8-489F-933E-66DF7B5FBBE9}" dt="2020-06-15T01:40:27.509" v="3243" actId="478"/>
          <ac:spMkLst>
            <pc:docMk/>
            <pc:sldMk cId="15297602" sldId="365"/>
            <ac:spMk id="19" creationId="{B1D9D818-F492-40E9-8CA9-BC8E32846A03}"/>
          </ac:spMkLst>
        </pc:spChg>
        <pc:spChg chg="add">
          <ac:chgData name="agohdasol@gmail.com" userId="33501f89dfc54367" providerId="LiveId" clId="{BEC9A751-55F8-489F-933E-66DF7B5FBBE9}" dt="2020-06-15T01:39:48.549" v="3229" actId="26606"/>
          <ac:spMkLst>
            <pc:docMk/>
            <pc:sldMk cId="15297602" sldId="365"/>
            <ac:spMk id="20" creationId="{79F3C543-62EC-4433-9C93-A2CD8764E9B4}"/>
          </ac:spMkLst>
        </pc:spChg>
        <pc:spChg chg="add">
          <ac:chgData name="agohdasol@gmail.com" userId="33501f89dfc54367" providerId="LiveId" clId="{BEC9A751-55F8-489F-933E-66DF7B5FBBE9}" dt="2020-06-15T01:39:48.549" v="3229" actId="26606"/>
          <ac:spMkLst>
            <pc:docMk/>
            <pc:sldMk cId="15297602" sldId="365"/>
            <ac:spMk id="22" creationId="{017517EF-BD4D-4055-BDB4-A322C53568AD}"/>
          </ac:spMkLst>
        </pc:spChg>
        <pc:spChg chg="add del mod">
          <ac:chgData name="agohdasol@gmail.com" userId="33501f89dfc54367" providerId="LiveId" clId="{BEC9A751-55F8-489F-933E-66DF7B5FBBE9}" dt="2020-06-15T01:45:48.182" v="3461" actId="21"/>
          <ac:spMkLst>
            <pc:docMk/>
            <pc:sldMk cId="15297602" sldId="365"/>
            <ac:spMk id="23" creationId="{2552C879-184A-4ED3-B76E-3225005872A5}"/>
          </ac:spMkLst>
        </pc:spChg>
        <pc:spChg chg="add">
          <ac:chgData name="agohdasol@gmail.com" userId="33501f89dfc54367" providerId="LiveId" clId="{BEC9A751-55F8-489F-933E-66DF7B5FBBE9}" dt="2020-06-15T01:39:48.549" v="3229" actId="26606"/>
          <ac:spMkLst>
            <pc:docMk/>
            <pc:sldMk cId="15297602" sldId="365"/>
            <ac:spMk id="24" creationId="{0ADDB668-2CA4-4D2B-9C34-3487CA330BA8}"/>
          </ac:spMkLst>
        </pc:spChg>
        <pc:spChg chg="add del mod">
          <ac:chgData name="agohdasol@gmail.com" userId="33501f89dfc54367" providerId="LiveId" clId="{BEC9A751-55F8-489F-933E-66DF7B5FBBE9}" dt="2020-06-15T01:45:48.182" v="3461" actId="21"/>
          <ac:spMkLst>
            <pc:docMk/>
            <pc:sldMk cId="15297602" sldId="365"/>
            <ac:spMk id="25" creationId="{5C43B5B2-7083-471A-A802-2A2E362B44FA}"/>
          </ac:spMkLst>
        </pc:spChg>
        <pc:spChg chg="add">
          <ac:chgData name="agohdasol@gmail.com" userId="33501f89dfc54367" providerId="LiveId" clId="{BEC9A751-55F8-489F-933E-66DF7B5FBBE9}" dt="2020-06-15T01:39:48.549" v="3229" actId="26606"/>
          <ac:spMkLst>
            <pc:docMk/>
            <pc:sldMk cId="15297602" sldId="365"/>
            <ac:spMk id="26" creationId="{2568BC19-F052-4108-93E1-6A3D1DEC072F}"/>
          </ac:spMkLst>
        </pc:spChg>
        <pc:spChg chg="add del mod">
          <ac:chgData name="agohdasol@gmail.com" userId="33501f89dfc54367" providerId="LiveId" clId="{BEC9A751-55F8-489F-933E-66DF7B5FBBE9}" dt="2020-06-15T01:45:48.182" v="3461" actId="21"/>
          <ac:spMkLst>
            <pc:docMk/>
            <pc:sldMk cId="15297602" sldId="365"/>
            <ac:spMk id="27" creationId="{E11B6EEE-344D-4FD8-B881-9945D31669FF}"/>
          </ac:spMkLst>
        </pc:spChg>
        <pc:spChg chg="add">
          <ac:chgData name="agohdasol@gmail.com" userId="33501f89dfc54367" providerId="LiveId" clId="{BEC9A751-55F8-489F-933E-66DF7B5FBBE9}" dt="2020-06-15T01:39:48.549" v="3229" actId="26606"/>
          <ac:spMkLst>
            <pc:docMk/>
            <pc:sldMk cId="15297602" sldId="365"/>
            <ac:spMk id="28" creationId="{D5FD337D-4D6B-4C8B-B6F5-121097E09881}"/>
          </ac:spMkLst>
        </pc:spChg>
        <pc:spChg chg="add del mod">
          <ac:chgData name="agohdasol@gmail.com" userId="33501f89dfc54367" providerId="LiveId" clId="{BEC9A751-55F8-489F-933E-66DF7B5FBBE9}" dt="2020-06-15T01:45:48.182" v="3461" actId="21"/>
          <ac:spMkLst>
            <pc:docMk/>
            <pc:sldMk cId="15297602" sldId="365"/>
            <ac:spMk id="30" creationId="{8C1B8959-39F3-4BE7-93F5-5CFE0FD077E2}"/>
          </ac:spMkLst>
        </pc:spChg>
        <pc:picChg chg="del">
          <ac:chgData name="agohdasol@gmail.com" userId="33501f89dfc54367" providerId="LiveId" clId="{BEC9A751-55F8-489F-933E-66DF7B5FBBE9}" dt="2020-06-15T01:37:14.645" v="3223" actId="478"/>
          <ac:picMkLst>
            <pc:docMk/>
            <pc:sldMk cId="15297602" sldId="365"/>
            <ac:picMk id="3" creationId="{49856B89-055F-4652-899E-36D6D59FBD02}"/>
          </ac:picMkLst>
        </pc:picChg>
        <pc:picChg chg="add del mod modCrop">
          <ac:chgData name="agohdasol@gmail.com" userId="33501f89dfc54367" providerId="LiveId" clId="{BEC9A751-55F8-489F-933E-66DF7B5FBBE9}" dt="2020-06-15T01:45:48.182" v="3461" actId="21"/>
          <ac:picMkLst>
            <pc:docMk/>
            <pc:sldMk cId="15297602" sldId="365"/>
            <ac:picMk id="9" creationId="{272927B3-83BF-41C0-BC2B-7895586AFFBD}"/>
          </ac:picMkLst>
        </pc:picChg>
        <pc:picChg chg="add del mod modCrop">
          <ac:chgData name="agohdasol@gmail.com" userId="33501f89dfc54367" providerId="LiveId" clId="{BEC9A751-55F8-489F-933E-66DF7B5FBBE9}" dt="2020-06-15T01:45:48.182" v="3461" actId="21"/>
          <ac:picMkLst>
            <pc:docMk/>
            <pc:sldMk cId="15297602" sldId="365"/>
            <ac:picMk id="14" creationId="{7977BF61-C9D5-4258-8F86-7C5D3FA03B4B}"/>
          </ac:picMkLst>
        </pc:picChg>
        <pc:picChg chg="add del mod modCrop">
          <ac:chgData name="agohdasol@gmail.com" userId="33501f89dfc54367" providerId="LiveId" clId="{BEC9A751-55F8-489F-933E-66DF7B5FBBE9}" dt="2020-06-15T01:45:48.182" v="3461" actId="21"/>
          <ac:picMkLst>
            <pc:docMk/>
            <pc:sldMk cId="15297602" sldId="365"/>
            <ac:picMk id="15" creationId="{3ECEEB1C-C123-4C21-A360-E8809E53ADA5}"/>
          </ac:picMkLst>
        </pc:picChg>
        <pc:cxnChg chg="add del mod">
          <ac:chgData name="agohdasol@gmail.com" userId="33501f89dfc54367" providerId="LiveId" clId="{BEC9A751-55F8-489F-933E-66DF7B5FBBE9}" dt="2020-06-15T01:45:07.495" v="3444" actId="478"/>
          <ac:cxnSpMkLst>
            <pc:docMk/>
            <pc:sldMk cId="15297602" sldId="365"/>
            <ac:cxnSpMk id="17" creationId="{3008C807-03D5-4152-BB06-47689696C76C}"/>
          </ac:cxnSpMkLst>
        </pc:cxnChg>
        <pc:cxnChg chg="add del mod">
          <ac:chgData name="agohdasol@gmail.com" userId="33501f89dfc54367" providerId="LiveId" clId="{BEC9A751-55F8-489F-933E-66DF7B5FBBE9}" dt="2020-06-15T01:45:48.182" v="3461" actId="21"/>
          <ac:cxnSpMkLst>
            <pc:docMk/>
            <pc:sldMk cId="15297602" sldId="365"/>
            <ac:cxnSpMk id="29" creationId="{B1F47DDC-C5AC-4884-BAE2-3B782E68CC72}"/>
          </ac:cxnSpMkLst>
        </pc:cxnChg>
        <pc:cxnChg chg="add del mod">
          <ac:chgData name="agohdasol@gmail.com" userId="33501f89dfc54367" providerId="LiveId" clId="{BEC9A751-55F8-489F-933E-66DF7B5FBBE9}" dt="2020-06-15T01:45:48.182" v="3461" actId="21"/>
          <ac:cxnSpMkLst>
            <pc:docMk/>
            <pc:sldMk cId="15297602" sldId="365"/>
            <ac:cxnSpMk id="32" creationId="{D200BBA1-2A4D-4092-A829-6486219A25E5}"/>
          </ac:cxnSpMkLst>
        </pc:cxnChg>
      </pc:sldChg>
      <pc:sldChg chg="addSp delSp modSp add mod">
        <pc:chgData name="agohdasol@gmail.com" userId="33501f89dfc54367" providerId="LiveId" clId="{BEC9A751-55F8-489F-933E-66DF7B5FBBE9}" dt="2020-06-15T01:45:54.502" v="3466"/>
        <pc:sldMkLst>
          <pc:docMk/>
          <pc:sldMk cId="420673678" sldId="366"/>
        </pc:sldMkLst>
        <pc:spChg chg="del">
          <ac:chgData name="agohdasol@gmail.com" userId="33501f89dfc54367" providerId="LiveId" clId="{BEC9A751-55F8-489F-933E-66DF7B5FBBE9}" dt="2020-06-15T01:45:51.734" v="3462" actId="478"/>
          <ac:spMkLst>
            <pc:docMk/>
            <pc:sldMk cId="420673678" sldId="366"/>
            <ac:spMk id="4" creationId="{A81A000C-0528-47AA-B248-368A8444E074}"/>
          </ac:spMkLst>
        </pc:spChg>
        <pc:spChg chg="add del mod">
          <ac:chgData name="agohdasol@gmail.com" userId="33501f89dfc54367" providerId="LiveId" clId="{BEC9A751-55F8-489F-933E-66DF7B5FBBE9}" dt="2020-06-15T01:45:53.911" v="3465" actId="478"/>
          <ac:spMkLst>
            <pc:docMk/>
            <pc:sldMk cId="420673678" sldId="366"/>
            <ac:spMk id="6" creationId="{2F3DBF5F-56C5-41DC-B540-347D657B805F}"/>
          </ac:spMkLst>
        </pc:spChg>
        <pc:spChg chg="add del mod">
          <ac:chgData name="agohdasol@gmail.com" userId="33501f89dfc54367" providerId="LiveId" clId="{BEC9A751-55F8-489F-933E-66DF7B5FBBE9}" dt="2020-06-15T01:45:53" v="3464"/>
          <ac:spMkLst>
            <pc:docMk/>
            <pc:sldMk cId="420673678" sldId="366"/>
            <ac:spMk id="10" creationId="{5CB17C52-0B33-450B-8F94-B241013C1235}"/>
          </ac:spMkLst>
        </pc:spChg>
        <pc:spChg chg="del">
          <ac:chgData name="agohdasol@gmail.com" userId="33501f89dfc54367" providerId="LiveId" clId="{BEC9A751-55F8-489F-933E-66DF7B5FBBE9}" dt="2020-06-15T01:45:51.734" v="3462" actId="478"/>
          <ac:spMkLst>
            <pc:docMk/>
            <pc:sldMk cId="420673678" sldId="366"/>
            <ac:spMk id="11" creationId="{1C1D8673-3CCA-47C4-989D-1AE3D4386CC1}"/>
          </ac:spMkLst>
        </pc:spChg>
        <pc:spChg chg="add del mod">
          <ac:chgData name="agohdasol@gmail.com" userId="33501f89dfc54367" providerId="LiveId" clId="{BEC9A751-55F8-489F-933E-66DF7B5FBBE9}" dt="2020-06-15T01:45:53" v="3464"/>
          <ac:spMkLst>
            <pc:docMk/>
            <pc:sldMk cId="420673678" sldId="366"/>
            <ac:spMk id="12" creationId="{BB8E8A76-D644-4987-8A81-C86E041DA5E7}"/>
          </ac:spMkLst>
        </pc:spChg>
        <pc:spChg chg="del">
          <ac:chgData name="agohdasol@gmail.com" userId="33501f89dfc54367" providerId="LiveId" clId="{BEC9A751-55F8-489F-933E-66DF7B5FBBE9}" dt="2020-06-15T01:45:51.734" v="3462" actId="478"/>
          <ac:spMkLst>
            <pc:docMk/>
            <pc:sldMk cId="420673678" sldId="366"/>
            <ac:spMk id="13" creationId="{5B97DE82-F1FF-487C-A234-DE9110B246FC}"/>
          </ac:spMkLst>
        </pc:spChg>
        <pc:spChg chg="add del mod">
          <ac:chgData name="agohdasol@gmail.com" userId="33501f89dfc54367" providerId="LiveId" clId="{BEC9A751-55F8-489F-933E-66DF7B5FBBE9}" dt="2020-06-15T01:45:53" v="3464"/>
          <ac:spMkLst>
            <pc:docMk/>
            <pc:sldMk cId="420673678" sldId="366"/>
            <ac:spMk id="14" creationId="{21304A96-D449-4E26-9966-B38A33496E99}"/>
          </ac:spMkLst>
        </pc:spChg>
        <pc:spChg chg="add del mod">
          <ac:chgData name="agohdasol@gmail.com" userId="33501f89dfc54367" providerId="LiveId" clId="{BEC9A751-55F8-489F-933E-66DF7B5FBBE9}" dt="2020-06-15T01:45:53" v="3464"/>
          <ac:spMkLst>
            <pc:docMk/>
            <pc:sldMk cId="420673678" sldId="366"/>
            <ac:spMk id="16" creationId="{4317990D-6E1F-4B8B-A76B-FE73EC59A2D6}"/>
          </ac:spMkLst>
        </pc:spChg>
        <pc:spChg chg="add del mod">
          <ac:chgData name="agohdasol@gmail.com" userId="33501f89dfc54367" providerId="LiveId" clId="{BEC9A751-55F8-489F-933E-66DF7B5FBBE9}" dt="2020-06-15T01:45:53" v="3464"/>
          <ac:spMkLst>
            <pc:docMk/>
            <pc:sldMk cId="420673678" sldId="366"/>
            <ac:spMk id="17" creationId="{06480C41-5455-4B6F-AE72-B77CC7A1341A}"/>
          </ac:spMkLst>
        </pc:spChg>
        <pc:spChg chg="add del mod">
          <ac:chgData name="agohdasol@gmail.com" userId="33501f89dfc54367" providerId="LiveId" clId="{BEC9A751-55F8-489F-933E-66DF7B5FBBE9}" dt="2020-06-15T01:45:53" v="3464"/>
          <ac:spMkLst>
            <pc:docMk/>
            <pc:sldMk cId="420673678" sldId="366"/>
            <ac:spMk id="19" creationId="{BF105356-2363-451D-A287-70BB071220DF}"/>
          </ac:spMkLst>
        </pc:spChg>
        <pc:spChg chg="add del mod">
          <ac:chgData name="agohdasol@gmail.com" userId="33501f89dfc54367" providerId="LiveId" clId="{BEC9A751-55F8-489F-933E-66DF7B5FBBE9}" dt="2020-06-15T01:45:53" v="3464"/>
          <ac:spMkLst>
            <pc:docMk/>
            <pc:sldMk cId="420673678" sldId="366"/>
            <ac:spMk id="21" creationId="{C85DEB45-9E95-4FAB-9786-68D909C655A7}"/>
          </ac:spMkLst>
        </pc:spChg>
        <pc:spChg chg="add mod">
          <ac:chgData name="agohdasol@gmail.com" userId="33501f89dfc54367" providerId="LiveId" clId="{BEC9A751-55F8-489F-933E-66DF7B5FBBE9}" dt="2020-06-15T01:45:54.502" v="3466"/>
          <ac:spMkLst>
            <pc:docMk/>
            <pc:sldMk cId="420673678" sldId="366"/>
            <ac:spMk id="24" creationId="{24972A75-D04F-42CD-8D80-4C1E9DAA69E5}"/>
          </ac:spMkLst>
        </pc:spChg>
        <pc:spChg chg="add mod">
          <ac:chgData name="agohdasol@gmail.com" userId="33501f89dfc54367" providerId="LiveId" clId="{BEC9A751-55F8-489F-933E-66DF7B5FBBE9}" dt="2020-06-15T01:45:54.502" v="3466"/>
          <ac:spMkLst>
            <pc:docMk/>
            <pc:sldMk cId="420673678" sldId="366"/>
            <ac:spMk id="25" creationId="{607F5109-0FD4-4741-B161-58F10925378F}"/>
          </ac:spMkLst>
        </pc:spChg>
        <pc:spChg chg="add mod">
          <ac:chgData name="agohdasol@gmail.com" userId="33501f89dfc54367" providerId="LiveId" clId="{BEC9A751-55F8-489F-933E-66DF7B5FBBE9}" dt="2020-06-15T01:45:54.502" v="3466"/>
          <ac:spMkLst>
            <pc:docMk/>
            <pc:sldMk cId="420673678" sldId="366"/>
            <ac:spMk id="26" creationId="{8D167335-96CA-4A2F-9389-3F721B785FAB}"/>
          </ac:spMkLst>
        </pc:spChg>
        <pc:spChg chg="add mod">
          <ac:chgData name="agohdasol@gmail.com" userId="33501f89dfc54367" providerId="LiveId" clId="{BEC9A751-55F8-489F-933E-66DF7B5FBBE9}" dt="2020-06-15T01:45:54.502" v="3466"/>
          <ac:spMkLst>
            <pc:docMk/>
            <pc:sldMk cId="420673678" sldId="366"/>
            <ac:spMk id="28" creationId="{DEA2CCF4-19D0-4F33-9ED2-2C0595BA20EF}"/>
          </ac:spMkLst>
        </pc:spChg>
        <pc:spChg chg="add mod">
          <ac:chgData name="agohdasol@gmail.com" userId="33501f89dfc54367" providerId="LiveId" clId="{BEC9A751-55F8-489F-933E-66DF7B5FBBE9}" dt="2020-06-15T01:45:54.502" v="3466"/>
          <ac:spMkLst>
            <pc:docMk/>
            <pc:sldMk cId="420673678" sldId="366"/>
            <ac:spMk id="29" creationId="{688D3B82-D7E1-49B4-842A-603729334254}"/>
          </ac:spMkLst>
        </pc:spChg>
        <pc:spChg chg="add mod">
          <ac:chgData name="agohdasol@gmail.com" userId="33501f89dfc54367" providerId="LiveId" clId="{BEC9A751-55F8-489F-933E-66DF7B5FBBE9}" dt="2020-06-15T01:45:54.502" v="3466"/>
          <ac:spMkLst>
            <pc:docMk/>
            <pc:sldMk cId="420673678" sldId="366"/>
            <ac:spMk id="31" creationId="{4BC77ED6-DB69-40FA-97C5-14B1581BA011}"/>
          </ac:spMkLst>
        </pc:spChg>
        <pc:spChg chg="add mod">
          <ac:chgData name="agohdasol@gmail.com" userId="33501f89dfc54367" providerId="LiveId" clId="{BEC9A751-55F8-489F-933E-66DF7B5FBBE9}" dt="2020-06-15T01:45:54.502" v="3466"/>
          <ac:spMkLst>
            <pc:docMk/>
            <pc:sldMk cId="420673678" sldId="366"/>
            <ac:spMk id="33" creationId="{F0D3F33D-6BA8-4462-969D-1CBB432CC1C7}"/>
          </ac:spMkLst>
        </pc:spChg>
        <pc:picChg chg="del">
          <ac:chgData name="agohdasol@gmail.com" userId="33501f89dfc54367" providerId="LiveId" clId="{BEC9A751-55F8-489F-933E-66DF7B5FBBE9}" dt="2020-06-15T01:45:51.734" v="3462" actId="478"/>
          <ac:picMkLst>
            <pc:docMk/>
            <pc:sldMk cId="420673678" sldId="366"/>
            <ac:picMk id="3" creationId="{49856B89-055F-4652-899E-36D6D59FBD02}"/>
          </ac:picMkLst>
        </pc:picChg>
        <pc:picChg chg="add del mod">
          <ac:chgData name="agohdasol@gmail.com" userId="33501f89dfc54367" providerId="LiveId" clId="{BEC9A751-55F8-489F-933E-66DF7B5FBBE9}" dt="2020-06-15T01:45:53" v="3464"/>
          <ac:picMkLst>
            <pc:docMk/>
            <pc:sldMk cId="420673678" sldId="366"/>
            <ac:picMk id="9" creationId="{239FDCB0-2574-4B06-AB2E-A36F6BE767EF}"/>
          </ac:picMkLst>
        </pc:picChg>
        <pc:picChg chg="add del mod">
          <ac:chgData name="agohdasol@gmail.com" userId="33501f89dfc54367" providerId="LiveId" clId="{BEC9A751-55F8-489F-933E-66DF7B5FBBE9}" dt="2020-06-15T01:45:53" v="3464"/>
          <ac:picMkLst>
            <pc:docMk/>
            <pc:sldMk cId="420673678" sldId="366"/>
            <ac:picMk id="15" creationId="{AA0FE24A-0E6D-4665-849E-A00B270F4450}"/>
          </ac:picMkLst>
        </pc:picChg>
        <pc:picChg chg="add del mod">
          <ac:chgData name="agohdasol@gmail.com" userId="33501f89dfc54367" providerId="LiveId" clId="{BEC9A751-55F8-489F-933E-66DF7B5FBBE9}" dt="2020-06-15T01:45:53" v="3464"/>
          <ac:picMkLst>
            <pc:docMk/>
            <pc:sldMk cId="420673678" sldId="366"/>
            <ac:picMk id="18" creationId="{F72FEED4-5EFD-4638-A59F-A2CE2799568B}"/>
          </ac:picMkLst>
        </pc:picChg>
        <pc:picChg chg="add mod">
          <ac:chgData name="agohdasol@gmail.com" userId="33501f89dfc54367" providerId="LiveId" clId="{BEC9A751-55F8-489F-933E-66DF7B5FBBE9}" dt="2020-06-15T01:45:54.502" v="3466"/>
          <ac:picMkLst>
            <pc:docMk/>
            <pc:sldMk cId="420673678" sldId="366"/>
            <ac:picMk id="23" creationId="{62BA40AA-DDA8-4EC7-B7BB-3B796E1E7627}"/>
          </ac:picMkLst>
        </pc:picChg>
        <pc:picChg chg="add mod">
          <ac:chgData name="agohdasol@gmail.com" userId="33501f89dfc54367" providerId="LiveId" clId="{BEC9A751-55F8-489F-933E-66DF7B5FBBE9}" dt="2020-06-15T01:45:54.502" v="3466"/>
          <ac:picMkLst>
            <pc:docMk/>
            <pc:sldMk cId="420673678" sldId="366"/>
            <ac:picMk id="27" creationId="{68EBB6FE-43F3-4F0D-A1AD-C78F41F5ED82}"/>
          </ac:picMkLst>
        </pc:picChg>
        <pc:picChg chg="add mod">
          <ac:chgData name="agohdasol@gmail.com" userId="33501f89dfc54367" providerId="LiveId" clId="{BEC9A751-55F8-489F-933E-66DF7B5FBBE9}" dt="2020-06-15T01:45:54.502" v="3466"/>
          <ac:picMkLst>
            <pc:docMk/>
            <pc:sldMk cId="420673678" sldId="366"/>
            <ac:picMk id="30" creationId="{0B60FD80-33BA-42AB-9E9B-FE35CF052FCF}"/>
          </ac:picMkLst>
        </pc:picChg>
        <pc:cxnChg chg="add del mod">
          <ac:chgData name="agohdasol@gmail.com" userId="33501f89dfc54367" providerId="LiveId" clId="{BEC9A751-55F8-489F-933E-66DF7B5FBBE9}" dt="2020-06-15T01:45:53" v="3464"/>
          <ac:cxnSpMkLst>
            <pc:docMk/>
            <pc:sldMk cId="420673678" sldId="366"/>
            <ac:cxnSpMk id="20" creationId="{C031939E-55D1-4B34-860D-2439699AFAAB}"/>
          </ac:cxnSpMkLst>
        </pc:cxnChg>
        <pc:cxnChg chg="add del mod">
          <ac:chgData name="agohdasol@gmail.com" userId="33501f89dfc54367" providerId="LiveId" clId="{BEC9A751-55F8-489F-933E-66DF7B5FBBE9}" dt="2020-06-15T01:45:53" v="3464"/>
          <ac:cxnSpMkLst>
            <pc:docMk/>
            <pc:sldMk cId="420673678" sldId="366"/>
            <ac:cxnSpMk id="22" creationId="{CFA59AF5-BE2A-419F-8488-78B8E4584C62}"/>
          </ac:cxnSpMkLst>
        </pc:cxnChg>
        <pc:cxnChg chg="add mod">
          <ac:chgData name="agohdasol@gmail.com" userId="33501f89dfc54367" providerId="LiveId" clId="{BEC9A751-55F8-489F-933E-66DF7B5FBBE9}" dt="2020-06-15T01:45:54.502" v="3466"/>
          <ac:cxnSpMkLst>
            <pc:docMk/>
            <pc:sldMk cId="420673678" sldId="366"/>
            <ac:cxnSpMk id="32" creationId="{C3E74A2B-E619-407D-A694-67D415F42DC6}"/>
          </ac:cxnSpMkLst>
        </pc:cxnChg>
        <pc:cxnChg chg="add mod">
          <ac:chgData name="agohdasol@gmail.com" userId="33501f89dfc54367" providerId="LiveId" clId="{BEC9A751-55F8-489F-933E-66DF7B5FBBE9}" dt="2020-06-15T01:45:54.502" v="3466"/>
          <ac:cxnSpMkLst>
            <pc:docMk/>
            <pc:sldMk cId="420673678" sldId="366"/>
            <ac:cxnSpMk id="34" creationId="{E9069D8B-8F2F-4F9F-AEE3-D093FC5A674A}"/>
          </ac:cxnSpMkLst>
        </pc:cxnChg>
      </pc:sldChg>
      <pc:sldChg chg="addSp delSp modSp add mod">
        <pc:chgData name="agohdasol@gmail.com" userId="33501f89dfc54367" providerId="LiveId" clId="{BEC9A751-55F8-489F-933E-66DF7B5FBBE9}" dt="2020-06-15T03:14:06.340" v="4577" actId="20577"/>
        <pc:sldMkLst>
          <pc:docMk/>
          <pc:sldMk cId="2808233414" sldId="367"/>
        </pc:sldMkLst>
        <pc:spChg chg="del">
          <ac:chgData name="agohdasol@gmail.com" userId="33501f89dfc54367" providerId="LiveId" clId="{BEC9A751-55F8-489F-933E-66DF7B5FBBE9}" dt="2020-06-15T02:50:02.959" v="4176" actId="478"/>
          <ac:spMkLst>
            <pc:docMk/>
            <pc:sldMk cId="2808233414" sldId="367"/>
            <ac:spMk id="7" creationId="{E8D18C26-662A-445E-848A-4EDE76F717AB}"/>
          </ac:spMkLst>
        </pc:spChg>
        <pc:spChg chg="add mod">
          <ac:chgData name="agohdasol@gmail.com" userId="33501f89dfc54367" providerId="LiveId" clId="{BEC9A751-55F8-489F-933E-66DF7B5FBBE9}" dt="2020-06-15T03:14:06.340" v="4577" actId="20577"/>
          <ac:spMkLst>
            <pc:docMk/>
            <pc:sldMk cId="2808233414" sldId="367"/>
            <ac:spMk id="16" creationId="{61656868-6B0D-43CF-A3FA-B776E18CC6F4}"/>
          </ac:spMkLst>
        </pc:spChg>
        <pc:spChg chg="mod">
          <ac:chgData name="agohdasol@gmail.com" userId="33501f89dfc54367" providerId="LiveId" clId="{BEC9A751-55F8-489F-933E-66DF7B5FBBE9}" dt="2020-06-15T02:53:42.341" v="4178" actId="20577"/>
          <ac:spMkLst>
            <pc:docMk/>
            <pc:sldMk cId="2808233414" sldId="367"/>
            <ac:spMk id="24" creationId="{24972A75-D04F-42CD-8D80-4C1E9DAA69E5}"/>
          </ac:spMkLst>
        </pc:spChg>
        <pc:spChg chg="del">
          <ac:chgData name="agohdasol@gmail.com" userId="33501f89dfc54367" providerId="LiveId" clId="{BEC9A751-55F8-489F-933E-66DF7B5FBBE9}" dt="2020-06-15T02:50:02.959" v="4176" actId="478"/>
          <ac:spMkLst>
            <pc:docMk/>
            <pc:sldMk cId="2808233414" sldId="367"/>
            <ac:spMk id="25" creationId="{607F5109-0FD4-4741-B161-58F10925378F}"/>
          </ac:spMkLst>
        </pc:spChg>
        <pc:spChg chg="del">
          <ac:chgData name="agohdasol@gmail.com" userId="33501f89dfc54367" providerId="LiveId" clId="{BEC9A751-55F8-489F-933E-66DF7B5FBBE9}" dt="2020-06-15T02:50:02.959" v="4176" actId="478"/>
          <ac:spMkLst>
            <pc:docMk/>
            <pc:sldMk cId="2808233414" sldId="367"/>
            <ac:spMk id="26" creationId="{8D167335-96CA-4A2F-9389-3F721B785FAB}"/>
          </ac:spMkLst>
        </pc:spChg>
        <pc:spChg chg="del">
          <ac:chgData name="agohdasol@gmail.com" userId="33501f89dfc54367" providerId="LiveId" clId="{BEC9A751-55F8-489F-933E-66DF7B5FBBE9}" dt="2020-06-15T02:50:02.959" v="4176" actId="478"/>
          <ac:spMkLst>
            <pc:docMk/>
            <pc:sldMk cId="2808233414" sldId="367"/>
            <ac:spMk id="28" creationId="{DEA2CCF4-19D0-4F33-9ED2-2C0595BA20EF}"/>
          </ac:spMkLst>
        </pc:spChg>
        <pc:spChg chg="del">
          <ac:chgData name="agohdasol@gmail.com" userId="33501f89dfc54367" providerId="LiveId" clId="{BEC9A751-55F8-489F-933E-66DF7B5FBBE9}" dt="2020-06-15T02:50:02.959" v="4176" actId="478"/>
          <ac:spMkLst>
            <pc:docMk/>
            <pc:sldMk cId="2808233414" sldId="367"/>
            <ac:spMk id="29" creationId="{688D3B82-D7E1-49B4-842A-603729334254}"/>
          </ac:spMkLst>
        </pc:spChg>
        <pc:spChg chg="del">
          <ac:chgData name="agohdasol@gmail.com" userId="33501f89dfc54367" providerId="LiveId" clId="{BEC9A751-55F8-489F-933E-66DF7B5FBBE9}" dt="2020-06-15T02:50:02.959" v="4176" actId="478"/>
          <ac:spMkLst>
            <pc:docMk/>
            <pc:sldMk cId="2808233414" sldId="367"/>
            <ac:spMk id="31" creationId="{4BC77ED6-DB69-40FA-97C5-14B1581BA011}"/>
          </ac:spMkLst>
        </pc:spChg>
        <pc:spChg chg="del">
          <ac:chgData name="agohdasol@gmail.com" userId="33501f89dfc54367" providerId="LiveId" clId="{BEC9A751-55F8-489F-933E-66DF7B5FBBE9}" dt="2020-06-15T02:50:02.959" v="4176" actId="478"/>
          <ac:spMkLst>
            <pc:docMk/>
            <pc:sldMk cId="2808233414" sldId="367"/>
            <ac:spMk id="33" creationId="{F0D3F33D-6BA8-4462-969D-1CBB432CC1C7}"/>
          </ac:spMkLst>
        </pc:spChg>
        <pc:picChg chg="add mod modCrop">
          <ac:chgData name="agohdasol@gmail.com" userId="33501f89dfc54367" providerId="LiveId" clId="{BEC9A751-55F8-489F-933E-66DF7B5FBBE9}" dt="2020-06-15T02:58:28.651" v="4335" actId="1076"/>
          <ac:picMkLst>
            <pc:docMk/>
            <pc:sldMk cId="2808233414" sldId="367"/>
            <ac:picMk id="3" creationId="{FAD9E4A8-9DBC-4101-BB54-4EEF3BFAF12D}"/>
          </ac:picMkLst>
        </pc:picChg>
        <pc:picChg chg="del">
          <ac:chgData name="agohdasol@gmail.com" userId="33501f89dfc54367" providerId="LiveId" clId="{BEC9A751-55F8-489F-933E-66DF7B5FBBE9}" dt="2020-06-15T02:50:02.959" v="4176" actId="478"/>
          <ac:picMkLst>
            <pc:docMk/>
            <pc:sldMk cId="2808233414" sldId="367"/>
            <ac:picMk id="23" creationId="{62BA40AA-DDA8-4EC7-B7BB-3B796E1E7627}"/>
          </ac:picMkLst>
        </pc:picChg>
        <pc:picChg chg="del">
          <ac:chgData name="agohdasol@gmail.com" userId="33501f89dfc54367" providerId="LiveId" clId="{BEC9A751-55F8-489F-933E-66DF7B5FBBE9}" dt="2020-06-15T02:50:02.959" v="4176" actId="478"/>
          <ac:picMkLst>
            <pc:docMk/>
            <pc:sldMk cId="2808233414" sldId="367"/>
            <ac:picMk id="27" creationId="{68EBB6FE-43F3-4F0D-A1AD-C78F41F5ED82}"/>
          </ac:picMkLst>
        </pc:picChg>
        <pc:picChg chg="del">
          <ac:chgData name="agohdasol@gmail.com" userId="33501f89dfc54367" providerId="LiveId" clId="{BEC9A751-55F8-489F-933E-66DF7B5FBBE9}" dt="2020-06-15T02:50:02.959" v="4176" actId="478"/>
          <ac:picMkLst>
            <pc:docMk/>
            <pc:sldMk cId="2808233414" sldId="367"/>
            <ac:picMk id="30" creationId="{0B60FD80-33BA-42AB-9E9B-FE35CF052FCF}"/>
          </ac:picMkLst>
        </pc:picChg>
        <pc:cxnChg chg="del">
          <ac:chgData name="agohdasol@gmail.com" userId="33501f89dfc54367" providerId="LiveId" clId="{BEC9A751-55F8-489F-933E-66DF7B5FBBE9}" dt="2020-06-15T02:50:02.959" v="4176" actId="478"/>
          <ac:cxnSpMkLst>
            <pc:docMk/>
            <pc:sldMk cId="2808233414" sldId="367"/>
            <ac:cxnSpMk id="32" creationId="{C3E74A2B-E619-407D-A694-67D415F42DC6}"/>
          </ac:cxnSpMkLst>
        </pc:cxnChg>
        <pc:cxnChg chg="del">
          <ac:chgData name="agohdasol@gmail.com" userId="33501f89dfc54367" providerId="LiveId" clId="{BEC9A751-55F8-489F-933E-66DF7B5FBBE9}" dt="2020-06-15T02:50:02.959" v="4176" actId="478"/>
          <ac:cxnSpMkLst>
            <pc:docMk/>
            <pc:sldMk cId="2808233414" sldId="367"/>
            <ac:cxnSpMk id="34" creationId="{E9069D8B-8F2F-4F9F-AEE3-D093FC5A674A}"/>
          </ac:cxnSpMkLst>
        </pc:cxnChg>
      </pc:sldChg>
      <pc:sldChg chg="delSp modSp add mod">
        <pc:chgData name="agohdasol@gmail.com" userId="33501f89dfc54367" providerId="LiveId" clId="{BEC9A751-55F8-489F-933E-66DF7B5FBBE9}" dt="2020-06-15T03:20:28.512" v="4626"/>
        <pc:sldMkLst>
          <pc:docMk/>
          <pc:sldMk cId="288814679" sldId="368"/>
        </pc:sldMkLst>
        <pc:spChg chg="mod">
          <ac:chgData name="agohdasol@gmail.com" userId="33501f89dfc54367" providerId="LiveId" clId="{BEC9A751-55F8-489F-933E-66DF7B5FBBE9}" dt="2020-06-15T03:20:28.512" v="4626"/>
          <ac:spMkLst>
            <pc:docMk/>
            <pc:sldMk cId="288814679" sldId="368"/>
            <ac:spMk id="16" creationId="{61656868-6B0D-43CF-A3FA-B776E18CC6F4}"/>
          </ac:spMkLst>
        </pc:spChg>
        <pc:spChg chg="mod">
          <ac:chgData name="agohdasol@gmail.com" userId="33501f89dfc54367" providerId="LiveId" clId="{BEC9A751-55F8-489F-933E-66DF7B5FBBE9}" dt="2020-06-15T03:20:22.405" v="4609" actId="6549"/>
          <ac:spMkLst>
            <pc:docMk/>
            <pc:sldMk cId="288814679" sldId="368"/>
            <ac:spMk id="24" creationId="{24972A75-D04F-42CD-8D80-4C1E9DAA69E5}"/>
          </ac:spMkLst>
        </pc:spChg>
        <pc:picChg chg="del">
          <ac:chgData name="agohdasol@gmail.com" userId="33501f89dfc54367" providerId="LiveId" clId="{BEC9A751-55F8-489F-933E-66DF7B5FBBE9}" dt="2020-06-15T03:20:09.353" v="4597" actId="478"/>
          <ac:picMkLst>
            <pc:docMk/>
            <pc:sldMk cId="288814679" sldId="368"/>
            <ac:picMk id="3" creationId="{FAD9E4A8-9DBC-4101-BB54-4EEF3BFAF12D}"/>
          </ac:picMkLst>
        </pc:picChg>
      </pc:sldChg>
      <pc:sldMasterChg chg="modSldLayout">
        <pc:chgData name="agohdasol@gmail.com" userId="33501f89dfc54367" providerId="LiveId" clId="{BEC9A751-55F8-489F-933E-66DF7B5FBBE9}" dt="2020-06-13T13:09:22.562" v="330" actId="478"/>
        <pc:sldMasterMkLst>
          <pc:docMk/>
          <pc:sldMasterMk cId="2605180255" sldId="2147483686"/>
        </pc:sldMasterMkLst>
        <pc:sldLayoutChg chg="delSp mod">
          <pc:chgData name="agohdasol@gmail.com" userId="33501f89dfc54367" providerId="LiveId" clId="{BEC9A751-55F8-489F-933E-66DF7B5FBBE9}" dt="2020-06-13T13:09:22.562" v="330" actId="478"/>
          <pc:sldLayoutMkLst>
            <pc:docMk/>
            <pc:sldMasterMk cId="2605180255" sldId="2147483686"/>
            <pc:sldLayoutMk cId="3222495073" sldId="2147483681"/>
          </pc:sldLayoutMkLst>
          <pc:spChg chg="del">
            <ac:chgData name="agohdasol@gmail.com" userId="33501f89dfc54367" providerId="LiveId" clId="{BEC9A751-55F8-489F-933E-66DF7B5FBBE9}" dt="2020-06-13T13:09:22.562" v="330" actId="478"/>
            <ac:spMkLst>
              <pc:docMk/>
              <pc:sldMasterMk cId="2605180255" sldId="2147483686"/>
              <pc:sldLayoutMk cId="3222495073" sldId="2147483681"/>
              <ac:spMk id="8" creationId="{8D06CE56-3881-4ADA-8CEF-D18B02C242A3}"/>
            </ac:spMkLst>
          </pc:spChg>
        </pc:sldLayoutChg>
        <pc:sldLayoutChg chg="modSp mod">
          <pc:chgData name="agohdasol@gmail.com" userId="33501f89dfc54367" providerId="LiveId" clId="{BEC9A751-55F8-489F-933E-66DF7B5FBBE9}" dt="2020-06-13T13:02:26.039" v="211" actId="14100"/>
          <pc:sldLayoutMkLst>
            <pc:docMk/>
            <pc:sldMasterMk cId="2605180255" sldId="2147483686"/>
            <pc:sldLayoutMk cId="41040037" sldId="2147483682"/>
          </pc:sldLayoutMkLst>
          <pc:spChg chg="mod">
            <ac:chgData name="agohdasol@gmail.com" userId="33501f89dfc54367" providerId="LiveId" clId="{BEC9A751-55F8-489F-933E-66DF7B5FBBE9}" dt="2020-06-13T13:02:10.298" v="209" actId="1076"/>
            <ac:spMkLst>
              <pc:docMk/>
              <pc:sldMasterMk cId="2605180255" sldId="2147483686"/>
              <pc:sldLayoutMk cId="41040037" sldId="2147483682"/>
              <ac:spMk id="2" creationId="{48D358CF-0758-490A-A084-C46443B9ABE8}"/>
            </ac:spMkLst>
          </pc:spChg>
          <pc:spChg chg="mod">
            <ac:chgData name="agohdasol@gmail.com" userId="33501f89dfc54367" providerId="LiveId" clId="{BEC9A751-55F8-489F-933E-66DF7B5FBBE9}" dt="2020-06-13T13:02:26.039" v="211" actId="14100"/>
            <ac:spMkLst>
              <pc:docMk/>
              <pc:sldMasterMk cId="2605180255" sldId="2147483686"/>
              <pc:sldLayoutMk cId="41040037" sldId="2147483682"/>
              <ac:spMk id="8" creationId="{2D6FBB9D-1CAA-4D05-AB33-BABDFE17B843}"/>
            </ac:spMkLst>
          </pc:spChg>
          <pc:spChg chg="mod">
            <ac:chgData name="agohdasol@gmail.com" userId="33501f89dfc54367" providerId="LiveId" clId="{BEC9A751-55F8-489F-933E-66DF7B5FBBE9}" dt="2020-06-13T13:02:21.952" v="210" actId="14100"/>
            <ac:spMkLst>
              <pc:docMk/>
              <pc:sldMasterMk cId="2605180255" sldId="2147483686"/>
              <pc:sldLayoutMk cId="41040037" sldId="2147483682"/>
              <ac:spMk id="10" creationId="{04727B71-B4B6-4823-80A1-68C40B475118}"/>
            </ac:spMkLst>
          </pc:spChg>
          <pc:spChg chg="mod">
            <ac:chgData name="agohdasol@gmail.com" userId="33501f89dfc54367" providerId="LiveId" clId="{BEC9A751-55F8-489F-933E-66DF7B5FBBE9}" dt="2020-06-13T13:02:10.298" v="209" actId="1076"/>
            <ac:spMkLst>
              <pc:docMk/>
              <pc:sldMasterMk cId="2605180255" sldId="2147483686"/>
              <pc:sldLayoutMk cId="41040037" sldId="2147483682"/>
              <ac:spMk id="12" creationId="{79A6DB05-9FB5-4B07-8675-74C23D4FD89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E111A-9F3C-4EC2-AA65-9618F98184C1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BB38C-03E5-48B3-81E0-83B40AD40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57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F9BF548D-945C-48AD-B3F5-30ED430C5608}" type="datetime1">
              <a:rPr lang="en-US" altLang="ko-KR" smtClean="0"/>
              <a:t>7/3/2020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4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9E7F-A9B7-4713-A0C7-32DD69704703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0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5599-A394-4692-A687-AD63D008CEA7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2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7126"/>
            <a:ext cx="11167447" cy="136942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136942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34588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08142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296803A-9A54-4F27-A562-BBB24591817B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1AC6C-1E07-4ED4-A917-62B95B4428E5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C53D348-F29F-49C4-A1BB-CED29996636B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EA79657E-D102-4429-B88F-D6881D25DC3F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2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A59AC-518B-4751-983E-E239B606EBA3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5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E4796-CC0A-4EA9-87BF-FE90F3FF37FF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4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809033C2-001A-4027-BE1E-885CFDE42B0F}" type="datetime1">
              <a:rPr lang="en-US" altLang="ko-KR" smtClean="0"/>
              <a:t>7/3/2020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8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8FF72CDB-3117-4706-BE61-5FAEA890B72A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8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DB165-D414-4DB2-9547-31F983D05D0B}" type="datetime1">
              <a:rPr lang="en-US" altLang="ko-KR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8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4433C9-9CEA-4B82-9116-8FE893791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03"/>
          <a:stretch/>
        </p:blipFill>
        <p:spPr>
          <a:xfrm>
            <a:off x="3862974" y="0"/>
            <a:ext cx="8329024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76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E5832C-2F19-4423-89CE-DC0882A10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9390" r="25773" b="32800"/>
          <a:stretch/>
        </p:blipFill>
        <p:spPr>
          <a:xfrm>
            <a:off x="0" y="0"/>
            <a:ext cx="5950710" cy="3476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AB5F-4632-4E18-BCFE-85E50745F76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 err="1">
                <a:latin typeface="궁서" panose="02030600000101010101" pitchFamily="18" charset="-127"/>
                <a:ea typeface="궁서" panose="02030600000101010101" pitchFamily="18" charset="-127"/>
                <a:cs typeface="+mj-cs"/>
              </a:rPr>
              <a:t>생존엑셀</a:t>
            </a:r>
            <a:endParaRPr lang="en-US" altLang="ko-KR" sz="4800" dirty="0">
              <a:latin typeface="궁서" panose="02030600000101010101" pitchFamily="18" charset="-127"/>
              <a:ea typeface="궁서" panose="02030600000101010101" pitchFamily="18" charset="-127"/>
              <a:cs typeface="+mj-cs"/>
            </a:endParaRPr>
          </a:p>
        </p:txBody>
      </p:sp>
      <p:sp>
        <p:nvSpPr>
          <p:cNvPr id="77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54513-2C0D-4888-949B-4ECFDA9CDAE6}"/>
              </a:ext>
            </a:extLst>
          </p:cNvPr>
          <p:cNvSpPr txBox="1"/>
          <p:nvPr/>
        </p:nvSpPr>
        <p:spPr>
          <a:xfrm>
            <a:off x="303010" y="5750958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컴퓨터로 </a:t>
            </a:r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업무하면서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 엑셀을 사용하지 않는 것은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</a:rPr>
              <a:t>토치를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 놔두고 나무로 불을 지피는 것과 같습니다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endParaRPr lang="ko-KR" altLang="en-US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164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7DE82-F1FF-487C-A234-DE9110B246FC}"/>
              </a:ext>
            </a:extLst>
          </p:cNvPr>
          <p:cNvSpPr txBox="1"/>
          <p:nvPr/>
        </p:nvSpPr>
        <p:spPr>
          <a:xfrm>
            <a:off x="642420" y="1477942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빠른실행도구모음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더 쉽게 하는 법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50FA30-9A2A-4BF2-BFCD-A83AD212C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27" b="76296"/>
          <a:stretch/>
        </p:blipFill>
        <p:spPr>
          <a:xfrm>
            <a:off x="5192304" y="3165395"/>
            <a:ext cx="6500933" cy="2050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175BBB-FF82-4800-B833-B0C6AD584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955" b="55556"/>
          <a:stretch/>
        </p:blipFill>
        <p:spPr>
          <a:xfrm>
            <a:off x="498763" y="2081191"/>
            <a:ext cx="4488873" cy="4149378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3D725685-307C-4812-AB45-6AB106211375}"/>
              </a:ext>
            </a:extLst>
          </p:cNvPr>
          <p:cNvSpPr/>
          <p:nvPr/>
        </p:nvSpPr>
        <p:spPr>
          <a:xfrm>
            <a:off x="3158949" y="2081191"/>
            <a:ext cx="415524" cy="283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1B07DD1-D110-4AA4-B9FE-60F7CA0E908B}"/>
              </a:ext>
            </a:extLst>
          </p:cNvPr>
          <p:cNvSpPr/>
          <p:nvPr/>
        </p:nvSpPr>
        <p:spPr>
          <a:xfrm>
            <a:off x="3375350" y="5766500"/>
            <a:ext cx="924088" cy="283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E0D3228-0637-485E-B5AD-CB3553579112}"/>
              </a:ext>
            </a:extLst>
          </p:cNvPr>
          <p:cNvSpPr/>
          <p:nvPr/>
        </p:nvSpPr>
        <p:spPr>
          <a:xfrm>
            <a:off x="9366317" y="4155880"/>
            <a:ext cx="428313" cy="266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0A415C-58EE-4438-9060-42A7A57CAD9E}"/>
              </a:ext>
            </a:extLst>
          </p:cNvPr>
          <p:cNvSpPr txBox="1"/>
          <p:nvPr/>
        </p:nvSpPr>
        <p:spPr>
          <a:xfrm>
            <a:off x="7204366" y="538763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자주 이용하는 기능 버튼에서 </a:t>
            </a:r>
            <a:r>
              <a:rPr lang="ko-KR" altLang="en-US" dirty="0" err="1"/>
              <a:t>우클릭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979A694-60C2-44E1-872E-4108B20AE754}"/>
              </a:ext>
            </a:extLst>
          </p:cNvPr>
          <p:cNvCxnSpPr>
            <a:cxnSpLocks/>
            <a:stCxn id="28" idx="0"/>
            <a:endCxn id="25" idx="4"/>
          </p:cNvCxnSpPr>
          <p:nvPr/>
        </p:nvCxnSpPr>
        <p:spPr>
          <a:xfrm flipV="1">
            <a:off x="9143359" y="4422531"/>
            <a:ext cx="437115" cy="965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E10BB30-78C8-49CA-BD6C-367CDFB6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7DE82-F1FF-487C-A234-DE9110B246FC}"/>
              </a:ext>
            </a:extLst>
          </p:cNvPr>
          <p:cNvSpPr txBox="1"/>
          <p:nvPr/>
        </p:nvSpPr>
        <p:spPr>
          <a:xfrm>
            <a:off x="642420" y="1477942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셀 선택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1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C1D8673-3CCA-47C4-989D-1AE3D438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27537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셀 너비 자동 조절 </a:t>
            </a:r>
            <a:r>
              <a:rPr lang="en-US" altLang="ko-KR" dirty="0"/>
              <a:t>/ </a:t>
            </a:r>
            <a:r>
              <a:rPr lang="ko-KR" altLang="en-US" dirty="0"/>
              <a:t>셀 숨기기</a:t>
            </a:r>
            <a:r>
              <a:rPr lang="en-US" altLang="ko-KR" dirty="0"/>
              <a:t>, </a:t>
            </a:r>
            <a:r>
              <a:rPr lang="ko-KR" altLang="en-US" dirty="0"/>
              <a:t>보이기</a:t>
            </a:r>
            <a:endParaRPr lang="en-US" altLang="ko-KR" dirty="0"/>
          </a:p>
          <a:p>
            <a:r>
              <a:rPr lang="en-US" altLang="ko-KR" dirty="0"/>
              <a:t>Ctrl + </a:t>
            </a:r>
            <a:r>
              <a:rPr lang="ko-KR" altLang="en-US" dirty="0"/>
              <a:t>방향키  </a:t>
            </a:r>
            <a:r>
              <a:rPr lang="en-US" altLang="ko-KR" dirty="0"/>
              <a:t>&amp;  Shift + </a:t>
            </a:r>
            <a:r>
              <a:rPr lang="ko-KR" altLang="en-US" dirty="0"/>
              <a:t>방향키  </a:t>
            </a:r>
            <a:r>
              <a:rPr lang="en-US" altLang="ko-KR" dirty="0"/>
              <a:t>&amp;  Ctrl + Shift + </a:t>
            </a:r>
            <a:r>
              <a:rPr lang="ko-KR" altLang="en-US" dirty="0"/>
              <a:t>방향키</a:t>
            </a:r>
            <a:endParaRPr lang="en-US" altLang="ko-KR" dirty="0"/>
          </a:p>
          <a:p>
            <a:r>
              <a:rPr lang="en-US" altLang="ko-KR" dirty="0"/>
              <a:t>Ctrl / Shift +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칼럼 클릭</a:t>
            </a:r>
            <a:endParaRPr lang="en-US" altLang="ko-KR" dirty="0"/>
          </a:p>
          <a:p>
            <a:r>
              <a:rPr lang="ko-KR" altLang="en-US" dirty="0"/>
              <a:t>워크시트 전체 클릭</a:t>
            </a:r>
            <a:endParaRPr lang="en-US" altLang="ko-KR" dirty="0"/>
          </a:p>
          <a:p>
            <a:r>
              <a:rPr lang="ko-KR" altLang="en-US" dirty="0"/>
              <a:t>연결된 모든 셀 선택 </a:t>
            </a:r>
            <a:r>
              <a:rPr lang="en-US" altLang="ko-KR" dirty="0"/>
              <a:t>Ctrl + A</a:t>
            </a:r>
          </a:p>
          <a:p>
            <a:r>
              <a:rPr lang="ko-KR" altLang="en-US" dirty="0"/>
              <a:t>이름상자</a:t>
            </a:r>
            <a:endParaRPr lang="en-US" altLang="ko-KR" dirty="0"/>
          </a:p>
          <a:p>
            <a:r>
              <a:rPr lang="ko-KR" altLang="en-US" dirty="0"/>
              <a:t>이동옵션 </a:t>
            </a:r>
            <a:r>
              <a:rPr lang="en-US" altLang="ko-KR" dirty="0"/>
              <a:t>– </a:t>
            </a:r>
            <a:r>
              <a:rPr lang="ko-KR" altLang="en-US" dirty="0"/>
              <a:t>텍스트만 선택하기 </a:t>
            </a:r>
            <a:r>
              <a:rPr lang="en-US" altLang="ko-KR" dirty="0"/>
              <a:t>/ </a:t>
            </a:r>
            <a:r>
              <a:rPr lang="ko-KR" altLang="en-US" dirty="0" err="1"/>
              <a:t>빈셀만</a:t>
            </a:r>
            <a:r>
              <a:rPr lang="ko-KR" altLang="en-US" dirty="0"/>
              <a:t> 선택하기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1B2409-412B-445F-9E0D-CE2FB556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3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7DE82-F1FF-487C-A234-DE9110B246FC}"/>
              </a:ext>
            </a:extLst>
          </p:cNvPr>
          <p:cNvSpPr txBox="1"/>
          <p:nvPr/>
        </p:nvSpPr>
        <p:spPr>
          <a:xfrm>
            <a:off x="642420" y="1477942"/>
            <a:ext cx="428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내용 입력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1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C1D8673-3CCA-47C4-989D-1AE3D438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27537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기존 입력된 값 입력 </a:t>
            </a:r>
            <a:r>
              <a:rPr lang="en-US" altLang="ko-KR" dirty="0"/>
              <a:t>Alt + </a:t>
            </a:r>
            <a:r>
              <a:rPr lang="ko-KR" altLang="en-US" dirty="0"/>
              <a:t>↓</a:t>
            </a:r>
            <a:endParaRPr lang="en-US" altLang="ko-KR" dirty="0"/>
          </a:p>
          <a:p>
            <a:r>
              <a:rPr lang="en-US" altLang="ko-KR" dirty="0"/>
              <a:t>F2</a:t>
            </a:r>
          </a:p>
          <a:p>
            <a:r>
              <a:rPr lang="ko-KR" altLang="en-US" dirty="0"/>
              <a:t>셀 내에서 </a:t>
            </a:r>
            <a:r>
              <a:rPr lang="ko-KR" altLang="en-US" dirty="0" err="1"/>
              <a:t>줄바꿈</a:t>
            </a:r>
            <a:endParaRPr lang="en-US" altLang="ko-KR" dirty="0"/>
          </a:p>
          <a:p>
            <a:r>
              <a:rPr lang="en-US" altLang="ko-KR" dirty="0"/>
              <a:t>‘ </a:t>
            </a:r>
            <a:r>
              <a:rPr lang="ko-KR" altLang="en-US" dirty="0"/>
              <a:t>로 텍스트 입력</a:t>
            </a:r>
            <a:r>
              <a:rPr lang="en-US" altLang="ko-KR" dirty="0"/>
              <a:t>(ex : 1-1, 01.10)</a:t>
            </a:r>
          </a:p>
          <a:p>
            <a:r>
              <a:rPr lang="ko-KR" altLang="en-US" dirty="0"/>
              <a:t>특수문자 입력 </a:t>
            </a:r>
            <a:r>
              <a:rPr lang="en-US" altLang="ko-KR" dirty="0"/>
              <a:t>+ Tab (</a:t>
            </a:r>
            <a:r>
              <a:rPr lang="ko-KR" altLang="en-US" dirty="0"/>
              <a:t>윈도우 모든 프로그램에서 사용 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수식 아무거나 입력 후 수식 선택</a:t>
            </a:r>
            <a:r>
              <a:rPr lang="en-US" altLang="ko-KR" dirty="0"/>
              <a:t>(</a:t>
            </a:r>
            <a:r>
              <a:rPr lang="ko-KR" altLang="en-US" dirty="0"/>
              <a:t>찾기 및 선택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여러셀에</a:t>
            </a:r>
            <a:r>
              <a:rPr lang="ko-KR" altLang="en-US" dirty="0"/>
              <a:t> 같은 값 한번에 입력</a:t>
            </a:r>
            <a:r>
              <a:rPr lang="en-US" altLang="ko-KR" dirty="0"/>
              <a:t> Ctrl + Enter</a:t>
            </a:r>
          </a:p>
          <a:p>
            <a:r>
              <a:rPr lang="ko-KR" altLang="en-US" dirty="0" err="1"/>
              <a:t>빈셀</a:t>
            </a:r>
            <a:r>
              <a:rPr lang="ko-KR" altLang="en-US" dirty="0"/>
              <a:t> 모두에 한번에 값 입력</a:t>
            </a:r>
            <a:endParaRPr lang="en-US" altLang="ko-KR" dirty="0"/>
          </a:p>
          <a:p>
            <a:r>
              <a:rPr lang="ko-KR" altLang="en-US" dirty="0"/>
              <a:t>행</a:t>
            </a:r>
            <a:r>
              <a:rPr lang="en-US" altLang="ko-KR" dirty="0"/>
              <a:t>/</a:t>
            </a:r>
            <a:r>
              <a:rPr lang="ko-KR" altLang="en-US" dirty="0"/>
              <a:t>열 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 &amp; </a:t>
            </a:r>
            <a:r>
              <a:rPr lang="ko-KR" altLang="en-US" dirty="0"/>
              <a:t>값 삭제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Ctrl + ‘+’  &amp;  Ctrl + ‘-’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83CC4F-5983-4DD0-9373-D8A2AA0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2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7DE82-F1FF-487C-A234-DE9110B246FC}"/>
              </a:ext>
            </a:extLst>
          </p:cNvPr>
          <p:cNvSpPr txBox="1"/>
          <p:nvPr/>
        </p:nvSpPr>
        <p:spPr>
          <a:xfrm>
            <a:off x="642420" y="1477942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채우기핸들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1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C1D8673-3CCA-47C4-989D-1AE3D438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275379"/>
          </a:xfrm>
        </p:spPr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+ Ctrl </a:t>
            </a:r>
            <a:r>
              <a:rPr lang="ko-KR" altLang="en-US" dirty="0"/>
              <a:t>눌렀을 때 </a:t>
            </a:r>
            <a:r>
              <a:rPr lang="en-US" altLang="ko-KR" dirty="0"/>
              <a:t>/ </a:t>
            </a:r>
            <a:r>
              <a:rPr lang="ko-KR" altLang="en-US" dirty="0"/>
              <a:t>더블클릭</a:t>
            </a:r>
            <a:endParaRPr lang="en-US" altLang="ko-KR" dirty="0"/>
          </a:p>
          <a:p>
            <a:r>
              <a:rPr lang="ko-KR" altLang="en-US" dirty="0"/>
              <a:t>서식만 채우기 </a:t>
            </a:r>
            <a:r>
              <a:rPr lang="en-US" altLang="ko-KR" dirty="0"/>
              <a:t>/ </a:t>
            </a:r>
            <a:r>
              <a:rPr lang="ko-KR" altLang="en-US" dirty="0"/>
              <a:t>서식 없이 채우기</a:t>
            </a:r>
            <a:endParaRPr lang="en-US" altLang="ko-KR" dirty="0"/>
          </a:p>
          <a:p>
            <a:r>
              <a:rPr lang="ko-KR" altLang="en-US" dirty="0"/>
              <a:t>날짜 새로 입력 후 평일단위 채우기</a:t>
            </a:r>
            <a:endParaRPr lang="en-US" altLang="ko-KR" dirty="0"/>
          </a:p>
          <a:p>
            <a:r>
              <a:rPr lang="ko-KR" altLang="en-US" dirty="0"/>
              <a:t>사용자 지정 목록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856B89-055F-4652-899E-36D6D59FB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07"/>
          <a:stretch/>
        </p:blipFill>
        <p:spPr>
          <a:xfrm>
            <a:off x="5072417" y="3786849"/>
            <a:ext cx="6093814" cy="28777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1A000C-0528-47AA-B248-368A8444E074}"/>
              </a:ext>
            </a:extLst>
          </p:cNvPr>
          <p:cNvSpPr/>
          <p:nvPr/>
        </p:nvSpPr>
        <p:spPr>
          <a:xfrm>
            <a:off x="6096000" y="6453555"/>
            <a:ext cx="2828192" cy="219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C372F-6D91-4589-A730-A4E90793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4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C6B1AA-BEDC-4E96-8A8F-8B349DB02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23006" r="59197" b="30813"/>
          <a:stretch/>
        </p:blipFill>
        <p:spPr>
          <a:xfrm>
            <a:off x="199290" y="2182753"/>
            <a:ext cx="6195647" cy="38681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601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패턴이 같은 데이터 채우기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2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  <a:endParaRPr lang="en-US" alt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7F5109-0FD4-4741-B161-58F10925378F}"/>
              </a:ext>
            </a:extLst>
          </p:cNvPr>
          <p:cNvSpPr/>
          <p:nvPr/>
        </p:nvSpPr>
        <p:spPr>
          <a:xfrm>
            <a:off x="5158339" y="2699834"/>
            <a:ext cx="310476" cy="1848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167335-96CA-4A2F-9389-3F721B785FAB}"/>
              </a:ext>
            </a:extLst>
          </p:cNvPr>
          <p:cNvSpPr/>
          <p:nvPr/>
        </p:nvSpPr>
        <p:spPr>
          <a:xfrm>
            <a:off x="5257800" y="2514600"/>
            <a:ext cx="580292" cy="184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8EBB6FE-43F3-4F0D-A1AD-C78F41F5E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58" t="23850" r="51250" b="20681"/>
          <a:stretch/>
        </p:blipFill>
        <p:spPr>
          <a:xfrm>
            <a:off x="6459601" y="2182753"/>
            <a:ext cx="1197604" cy="426967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A2CCF4-19D0-4F33-9ED2-2C0595BA20EF}"/>
              </a:ext>
            </a:extLst>
          </p:cNvPr>
          <p:cNvSpPr/>
          <p:nvPr/>
        </p:nvSpPr>
        <p:spPr>
          <a:xfrm>
            <a:off x="6478111" y="2401149"/>
            <a:ext cx="533241" cy="182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D3B82-D7E1-49B4-842A-603729334254}"/>
              </a:ext>
            </a:extLst>
          </p:cNvPr>
          <p:cNvSpPr txBox="1"/>
          <p:nvPr/>
        </p:nvSpPr>
        <p:spPr>
          <a:xfrm>
            <a:off x="7957858" y="2372481"/>
            <a:ext cx="3755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서울특별시 입력 후 </a:t>
            </a:r>
            <a:r>
              <a:rPr lang="en-US" altLang="ko-KR" dirty="0"/>
              <a:t>Enter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다음 셀 선택한 상태에서 </a:t>
            </a:r>
            <a:r>
              <a:rPr lang="en-US" altLang="ko-KR" dirty="0"/>
              <a:t>Ctrl + E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B60FD80-33BA-42AB-9E9B-FE35CF052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62" t="8924" r="12259" b="66607"/>
          <a:stretch/>
        </p:blipFill>
        <p:spPr>
          <a:xfrm>
            <a:off x="10443501" y="3890206"/>
            <a:ext cx="972782" cy="16780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C77ED6-DB69-40FA-97C5-14B1581BA011}"/>
              </a:ext>
            </a:extLst>
          </p:cNvPr>
          <p:cNvSpPr txBox="1"/>
          <p:nvPr/>
        </p:nvSpPr>
        <p:spPr>
          <a:xfrm>
            <a:off x="7957858" y="3244334"/>
            <a:ext cx="2423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홈</a:t>
            </a:r>
            <a:r>
              <a:rPr lang="en-US" altLang="ko-KR" dirty="0"/>
              <a:t>-</a:t>
            </a:r>
            <a:r>
              <a:rPr lang="ko-KR" altLang="en-US" dirty="0"/>
              <a:t>편집</a:t>
            </a:r>
            <a:r>
              <a:rPr lang="en-US" altLang="ko-KR" dirty="0"/>
              <a:t>-</a:t>
            </a:r>
            <a:r>
              <a:rPr lang="ko-KR" altLang="en-US" dirty="0" err="1"/>
              <a:t>빠른채우기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E74A2B-E619-407D-A694-67D415F42DC6}"/>
              </a:ext>
            </a:extLst>
          </p:cNvPr>
          <p:cNvCxnSpPr>
            <a:cxnSpLocks/>
          </p:cNvCxnSpPr>
          <p:nvPr/>
        </p:nvCxnSpPr>
        <p:spPr>
          <a:xfrm>
            <a:off x="10788162" y="3018814"/>
            <a:ext cx="860740" cy="2255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D3F33D-6BA8-4462-969D-1CBB432CC1C7}"/>
              </a:ext>
            </a:extLst>
          </p:cNvPr>
          <p:cNvSpPr txBox="1"/>
          <p:nvPr/>
        </p:nvSpPr>
        <p:spPr>
          <a:xfrm>
            <a:off x="7957858" y="5681545"/>
            <a:ext cx="264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채우기핸들</a:t>
            </a:r>
            <a:r>
              <a:rPr lang="en-US" altLang="ko-KR" dirty="0"/>
              <a:t>(</a:t>
            </a:r>
            <a:r>
              <a:rPr lang="ko-KR" altLang="en-US" dirty="0"/>
              <a:t>더블클릭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069D8B-8F2F-4F9F-AEE3-D093FC5A674A}"/>
              </a:ext>
            </a:extLst>
          </p:cNvPr>
          <p:cNvCxnSpPr>
            <a:cxnSpLocks/>
          </p:cNvCxnSpPr>
          <p:nvPr/>
        </p:nvCxnSpPr>
        <p:spPr>
          <a:xfrm flipV="1">
            <a:off x="10788162" y="3018814"/>
            <a:ext cx="860740" cy="2255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D18C26-662A-445E-848A-4EDE76F7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복사</a:t>
            </a:r>
            <a:r>
              <a:rPr lang="en-US" altLang="ko-KR" dirty="0"/>
              <a:t>/</a:t>
            </a:r>
            <a:r>
              <a:rPr lang="ko-KR" altLang="en-US" dirty="0"/>
              <a:t>붙여넣기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3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1656868-6B0D-43CF-A3FA-B776E18C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275379"/>
          </a:xfrm>
        </p:spPr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복붙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잘라내기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삽입하기</a:t>
            </a:r>
            <a:endParaRPr lang="en-US" altLang="ko-KR" dirty="0"/>
          </a:p>
          <a:p>
            <a:r>
              <a:rPr lang="ko-KR" altLang="en-US" dirty="0"/>
              <a:t>수식</a:t>
            </a:r>
            <a:r>
              <a:rPr lang="en-US" altLang="ko-KR" dirty="0"/>
              <a:t> / </a:t>
            </a:r>
            <a:r>
              <a:rPr lang="ko-KR" altLang="en-US" dirty="0"/>
              <a:t>값 </a:t>
            </a:r>
            <a:r>
              <a:rPr lang="en-US" altLang="ko-KR" dirty="0"/>
              <a:t>/ </a:t>
            </a:r>
            <a:r>
              <a:rPr lang="ko-KR" altLang="en-US" dirty="0"/>
              <a:t>연결 </a:t>
            </a:r>
            <a:r>
              <a:rPr lang="en-US" altLang="ko-KR" dirty="0"/>
              <a:t>/ </a:t>
            </a:r>
            <a:r>
              <a:rPr lang="ko-KR" altLang="en-US" dirty="0"/>
              <a:t>그림 </a:t>
            </a:r>
            <a:r>
              <a:rPr lang="en-US" altLang="ko-KR" dirty="0"/>
              <a:t>/ </a:t>
            </a:r>
            <a:r>
              <a:rPr lang="ko-KR" altLang="en-US" dirty="0"/>
              <a:t>연결된 그림</a:t>
            </a:r>
            <a:endParaRPr lang="en-US" altLang="ko-KR" dirty="0"/>
          </a:p>
          <a:p>
            <a:r>
              <a:rPr lang="ko-KR" altLang="en-US" dirty="0"/>
              <a:t>선택하여 붙여넣기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연산하며 붙여넣기</a:t>
            </a:r>
            <a:endParaRPr lang="en-US" altLang="ko-KR" dirty="0"/>
          </a:p>
          <a:p>
            <a:r>
              <a:rPr lang="ko-KR" altLang="en-US" dirty="0"/>
              <a:t>찾기</a:t>
            </a:r>
            <a:r>
              <a:rPr lang="en-US" altLang="ko-KR" dirty="0"/>
              <a:t> / </a:t>
            </a:r>
            <a:r>
              <a:rPr lang="ko-KR" altLang="en-US" dirty="0"/>
              <a:t>바꾸기 </a:t>
            </a:r>
            <a:r>
              <a:rPr lang="en-US" altLang="ko-KR" dirty="0"/>
              <a:t>- *, ?, </a:t>
            </a:r>
            <a:r>
              <a:rPr lang="ko-KR" altLang="en-US" dirty="0"/>
              <a:t>공백 지우기</a:t>
            </a:r>
            <a:endParaRPr lang="en-US" altLang="ko-KR" dirty="0"/>
          </a:p>
          <a:p>
            <a:r>
              <a:rPr lang="ko-KR" altLang="en-US" dirty="0"/>
              <a:t>서식 찾기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9E4A8-9DBC-4101-BB54-4EEF3BFAF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471" b="61923"/>
          <a:stretch/>
        </p:blipFill>
        <p:spPr>
          <a:xfrm>
            <a:off x="8862647" y="1555079"/>
            <a:ext cx="1960685" cy="398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3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시트 컨트롤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4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1656868-6B0D-43CF-A3FA-B776E18C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605035"/>
          </a:xfrm>
        </p:spPr>
        <p:txBody>
          <a:bodyPr>
            <a:normAutofit/>
          </a:bodyPr>
          <a:lstStyle/>
          <a:p>
            <a:r>
              <a:rPr lang="ko-KR" altLang="en-US" dirty="0"/>
              <a:t>시트그룹 채우기 </a:t>
            </a:r>
            <a:r>
              <a:rPr lang="en-US" altLang="ko-KR" dirty="0"/>
              <a:t>/ </a:t>
            </a:r>
            <a:r>
              <a:rPr lang="ko-KR" altLang="en-US" dirty="0"/>
              <a:t>동시 편집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C9291-6456-4E92-BB05-34409D1762C6}"/>
              </a:ext>
            </a:extLst>
          </p:cNvPr>
          <p:cNvSpPr txBox="1"/>
          <p:nvPr/>
        </p:nvSpPr>
        <p:spPr>
          <a:xfrm>
            <a:off x="642420" y="2845348"/>
            <a:ext cx="586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틀 고정 </a:t>
            </a:r>
            <a:r>
              <a:rPr lang="en-US" altLang="ko-KR" dirty="0"/>
              <a:t>/ </a:t>
            </a:r>
            <a:r>
              <a:rPr lang="ko-KR" altLang="en-US" dirty="0"/>
              <a:t>창나누기 </a:t>
            </a:r>
            <a:r>
              <a:rPr lang="en-US" altLang="ko-KR" dirty="0"/>
              <a:t>/ </a:t>
            </a:r>
            <a:r>
              <a:rPr lang="ko-KR" altLang="en-US" dirty="0"/>
              <a:t>새 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5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8D4F5B3-5852-42C7-89F5-3928292A0ACB}"/>
              </a:ext>
            </a:extLst>
          </p:cNvPr>
          <p:cNvSpPr txBox="1">
            <a:spLocks/>
          </p:cNvSpPr>
          <p:nvPr/>
        </p:nvSpPr>
        <p:spPr>
          <a:xfrm>
            <a:off x="1115568" y="3392311"/>
            <a:ext cx="10168128" cy="135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내용이 많은 시트 </a:t>
            </a:r>
            <a:r>
              <a:rPr lang="en-US" altLang="ko-KR" dirty="0"/>
              <a:t>/ </a:t>
            </a:r>
            <a:r>
              <a:rPr lang="ko-KR" altLang="en-US" dirty="0"/>
              <a:t>여러 시트가 있을 때 보기 편하게 설정</a:t>
            </a:r>
            <a:endParaRPr lang="en-US" altLang="ko-KR" dirty="0"/>
          </a:p>
          <a:p>
            <a:r>
              <a:rPr lang="ko-KR" altLang="en-US" dirty="0"/>
              <a:t>시트보호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71FFC-8F4A-48CD-8D08-4A050DAB726F}"/>
              </a:ext>
            </a:extLst>
          </p:cNvPr>
          <p:cNvSpPr txBox="1"/>
          <p:nvPr/>
        </p:nvSpPr>
        <p:spPr>
          <a:xfrm>
            <a:off x="642420" y="4763610"/>
            <a:ext cx="449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인쇄 설정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5-1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845546F-CCA4-48BC-A80F-1B29C12040ED}"/>
              </a:ext>
            </a:extLst>
          </p:cNvPr>
          <p:cNvSpPr txBox="1">
            <a:spLocks/>
          </p:cNvSpPr>
          <p:nvPr/>
        </p:nvSpPr>
        <p:spPr>
          <a:xfrm>
            <a:off x="1115568" y="5294861"/>
            <a:ext cx="10168128" cy="157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종이낭비 없이 인쇄하기</a:t>
            </a:r>
            <a:endParaRPr lang="en-US" altLang="ko-KR" dirty="0"/>
          </a:p>
          <a:p>
            <a:r>
              <a:rPr lang="ko-KR" altLang="en-US" dirty="0"/>
              <a:t>페이지 레이아웃 </a:t>
            </a:r>
            <a:r>
              <a:rPr lang="en-US" altLang="ko-KR" dirty="0"/>
              <a:t>– </a:t>
            </a:r>
            <a:r>
              <a:rPr lang="ko-KR" altLang="en-US" dirty="0"/>
              <a:t>인쇄 제목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81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EBB3F8-637B-48A3-A377-460ACE39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br>
              <a:rPr lang="en-US" altLang="ko-KR" dirty="0"/>
            </a:br>
            <a:br>
              <a:rPr lang="en-US" altLang="ko-KR" sz="3500" dirty="0"/>
            </a:br>
            <a:r>
              <a:rPr lang="ko-KR" altLang="en-US" sz="3500" dirty="0"/>
              <a:t>난이도 ★★☆☆☆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F72C8-0330-4A37-BD45-D346079C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73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함수에 대한 수학적 고찰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5E5FFD-B79B-4B1D-8C07-8E839F64C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24" y="2037498"/>
            <a:ext cx="6130998" cy="46004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636107-8069-4358-9226-A9B633783F05}"/>
              </a:ext>
            </a:extLst>
          </p:cNvPr>
          <p:cNvSpPr txBox="1"/>
          <p:nvPr/>
        </p:nvSpPr>
        <p:spPr>
          <a:xfrm>
            <a:off x="542723" y="1937857"/>
            <a:ext cx="50715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수학에서</a:t>
            </a:r>
            <a:r>
              <a:rPr lang="en-US" altLang="ko-KR" sz="1400" dirty="0"/>
              <a:t>, </a:t>
            </a:r>
            <a:r>
              <a:rPr lang="ko-KR" altLang="en-US" sz="1400" b="1" dirty="0"/>
              <a:t>함수</a:t>
            </a:r>
            <a:r>
              <a:rPr lang="en-US" altLang="ko-KR" sz="1400" dirty="0"/>
              <a:t>(</a:t>
            </a:r>
            <a:r>
              <a:rPr lang="ko-KR" altLang="en-US" sz="1400" dirty="0"/>
              <a:t>函數</a:t>
            </a:r>
            <a:r>
              <a:rPr lang="en-US" altLang="ko-KR" sz="1400" dirty="0"/>
              <a:t>, </a:t>
            </a:r>
            <a:r>
              <a:rPr lang="ko-KR" altLang="en-US" sz="1400" dirty="0"/>
              <a:t>영어</a:t>
            </a:r>
            <a:r>
              <a:rPr lang="en-US" altLang="ko-KR" sz="1400" dirty="0"/>
              <a:t>: function) </a:t>
            </a:r>
            <a:r>
              <a:rPr lang="ko-KR" altLang="en-US" sz="1400" dirty="0"/>
              <a:t>또는 사상</a:t>
            </a:r>
            <a:r>
              <a:rPr lang="en-US" altLang="ko-KR" sz="1400" dirty="0"/>
              <a:t>(</a:t>
            </a:r>
            <a:r>
              <a:rPr lang="ko-KR" altLang="en-US" sz="1400" dirty="0"/>
              <a:t>寫像</a:t>
            </a:r>
            <a:r>
              <a:rPr lang="en-US" altLang="ko-KR" sz="1400" dirty="0"/>
              <a:t>, </a:t>
            </a:r>
            <a:r>
              <a:rPr lang="ko-KR" altLang="en-US" sz="1400" dirty="0"/>
              <a:t>영어</a:t>
            </a:r>
            <a:r>
              <a:rPr lang="en-US" altLang="ko-KR" sz="1400" dirty="0"/>
              <a:t>: map </a:t>
            </a:r>
            <a:r>
              <a:rPr lang="ko-KR" altLang="en-US" sz="1400" dirty="0"/>
              <a:t>또는 </a:t>
            </a:r>
            <a:r>
              <a:rPr lang="en-US" altLang="ko-KR" sz="1400" dirty="0"/>
              <a:t>mapping)</a:t>
            </a:r>
            <a:r>
              <a:rPr lang="ko-KR" altLang="en-US" sz="1400" dirty="0"/>
              <a:t>은 첫 번째 집합의 임의의 한 원소를 두 번째 집합의 오직 한 원소에 대응시키는 이항관계다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대부분의 경우 보통 함수 하면 실수 집합</a:t>
            </a:r>
            <a:r>
              <a:rPr lang="en-US" altLang="ko-KR" sz="1400" dirty="0"/>
              <a:t>(</a:t>
            </a:r>
            <a:r>
              <a:rPr lang="ko-KR" altLang="en-US" sz="1400" dirty="0"/>
              <a:t>의 부분집합</a:t>
            </a:r>
            <a:r>
              <a:rPr lang="en-US" altLang="ko-KR" sz="1400" dirty="0"/>
              <a:t>)</a:t>
            </a:r>
            <a:r>
              <a:rPr lang="ko-KR" altLang="en-US" sz="1400" dirty="0"/>
              <a:t>을 정의역과 공역으로 갖는 실함수</a:t>
            </a:r>
            <a:r>
              <a:rPr lang="en-US" altLang="ko-KR" sz="1400" dirty="0"/>
              <a:t>(real-valued function)</a:t>
            </a:r>
            <a:r>
              <a:rPr lang="ko-KR" altLang="en-US" sz="1400" dirty="0"/>
              <a:t>를 떠올리게 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이는 실생활에서 기대하는 함수의 역할인 한 변수에 대한 다른 변수의 변화의 기술에 사용된다</a:t>
            </a:r>
            <a:r>
              <a:rPr lang="en-US" altLang="ko-KR" sz="1400" dirty="0"/>
              <a:t>. </a:t>
            </a:r>
            <a:r>
              <a:rPr lang="ko-KR" altLang="en-US" sz="1400" dirty="0"/>
              <a:t>역사적으로 함수는 미적분학의 주 목적인 시간에 따른 물체의 위치의 변화를 기술하면서 </a:t>
            </a:r>
            <a:r>
              <a:rPr lang="ko-KR" altLang="en-US" sz="1400" dirty="0" err="1"/>
              <a:t>따라나왔고</a:t>
            </a:r>
            <a:r>
              <a:rPr lang="en-US" altLang="ko-KR" sz="1400" dirty="0"/>
              <a:t>, </a:t>
            </a:r>
            <a:r>
              <a:rPr lang="ko-KR" altLang="en-US" sz="1400" dirty="0"/>
              <a:t>이것이 단순히 시간적 </a:t>
            </a:r>
            <a:r>
              <a:rPr lang="ko-KR" altLang="en-US" sz="1400" dirty="0" err="1"/>
              <a:t>변화뿐만이</a:t>
            </a:r>
            <a:r>
              <a:rPr lang="ko-KR" altLang="en-US" sz="1400" dirty="0"/>
              <a:t> 아니라 </a:t>
            </a:r>
            <a:r>
              <a:rPr lang="ko-KR" altLang="en-US" sz="1400" dirty="0" err="1"/>
              <a:t>관련있는</a:t>
            </a:r>
            <a:r>
              <a:rPr lang="ko-KR" altLang="en-US" sz="1400" dirty="0"/>
              <a:t> 숫자 둘로 일반화된 것으로 볼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과학에서 나오는 법칙이라고 이름 붙은 것들 대부분은 따지고 보면 뭐가 변할 때 다른 하나가 변하는 함수의 형태로 나온다는 것을 관찰할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비단 과학법칙이 </a:t>
            </a:r>
            <a:r>
              <a:rPr lang="ko-KR" altLang="en-US" sz="1400" dirty="0" err="1"/>
              <a:t>아니라도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연관있어</a:t>
            </a:r>
            <a:r>
              <a:rPr lang="ko-KR" altLang="en-US" sz="1400" dirty="0"/>
              <a:t> 보이는 두 변수가 함수로 연관되어 있다고 생각하고</a:t>
            </a:r>
            <a:r>
              <a:rPr lang="en-US" altLang="ko-KR" sz="1400" dirty="0"/>
              <a:t>, </a:t>
            </a:r>
            <a:r>
              <a:rPr lang="ko-KR" altLang="en-US" sz="1400" dirty="0"/>
              <a:t>그 함수를 식으로 나타내어 결과나 경향을 예측하는 것이 함수의 주된 쓰임 중 하나인 모델링</a:t>
            </a:r>
            <a:r>
              <a:rPr lang="en-US" altLang="ko-KR" sz="1400" dirty="0"/>
              <a:t>(modeling)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/>
              <a:t>이 함수의 증감추세를 그림으로 한눈에 표현하는 그래프</a:t>
            </a:r>
            <a:r>
              <a:rPr lang="en-US" altLang="ko-KR" sz="1400" dirty="0"/>
              <a:t>(graph)</a:t>
            </a:r>
            <a:r>
              <a:rPr lang="ko-KR" altLang="en-US" sz="1400" dirty="0"/>
              <a:t>는 덤이다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이런 상황에선 </a:t>
            </a:r>
            <a:r>
              <a:rPr lang="en-US" altLang="ko-KR" sz="1400" dirty="0"/>
              <a:t>xx, </a:t>
            </a:r>
            <a:r>
              <a:rPr lang="en-US" altLang="ko-KR" sz="1400" dirty="0" err="1"/>
              <a:t>yy</a:t>
            </a:r>
            <a:r>
              <a:rPr lang="ko-KR" altLang="en-US" sz="1400" dirty="0"/>
              <a:t>를 각각 독립변수</a:t>
            </a:r>
            <a:r>
              <a:rPr lang="en-US" altLang="ko-KR" sz="1400" dirty="0"/>
              <a:t>(independent variable), </a:t>
            </a:r>
            <a:r>
              <a:rPr lang="ko-KR" altLang="en-US" sz="1400" dirty="0"/>
              <a:t>종속변수</a:t>
            </a:r>
            <a:r>
              <a:rPr lang="en-US" altLang="ko-KR" sz="1400" dirty="0"/>
              <a:t>(dependent variable)</a:t>
            </a:r>
            <a:r>
              <a:rPr lang="ko-KR" altLang="en-US" sz="1400" dirty="0"/>
              <a:t>라 부르는 경우가 많다</a:t>
            </a:r>
            <a:r>
              <a:rPr lang="en-US" altLang="ko-KR" sz="1400" dirty="0"/>
              <a:t>. </a:t>
            </a:r>
            <a:r>
              <a:rPr lang="ko-KR" altLang="en-US" sz="1400" dirty="0"/>
              <a:t>흔히 말하는 </a:t>
            </a:r>
            <a:r>
              <a:rPr lang="en-US" altLang="ko-KR" sz="1400" dirty="0"/>
              <a:t>'</a:t>
            </a:r>
            <a:r>
              <a:rPr lang="ko-KR" altLang="en-US" sz="1400" dirty="0"/>
              <a:t>다변수함수</a:t>
            </a:r>
            <a:r>
              <a:rPr lang="en-US" altLang="ko-KR" sz="1400" dirty="0"/>
              <a:t>'</a:t>
            </a:r>
            <a:r>
              <a:rPr lang="ko-KR" altLang="en-US" sz="1400" dirty="0"/>
              <a:t>의 경우에도 독립변수와 종속변수가 실수 여러 개로 늘어났다는 거 말고는 여기서 크게 벗어나지 않는다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74FD8-EF7F-47C6-9564-6B6330335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16" y="1847274"/>
            <a:ext cx="8561369" cy="4815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094262-0D37-42C8-BA4E-9652C2D15709}"/>
              </a:ext>
            </a:extLst>
          </p:cNvPr>
          <p:cNvSpPr txBox="1"/>
          <p:nvPr/>
        </p:nvSpPr>
        <p:spPr>
          <a:xfrm>
            <a:off x="3914954" y="5531197"/>
            <a:ext cx="4362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6000" dirty="0">
                <a:solidFill>
                  <a:schemeClr val="bg1"/>
                </a:solidFill>
              </a:rPr>
              <a:t>뭔 </a:t>
            </a:r>
            <a:r>
              <a:rPr lang="en-US" altLang="ko-KR" sz="6000" dirty="0">
                <a:solidFill>
                  <a:schemeClr val="bg1"/>
                </a:solidFill>
              </a:rPr>
              <a:t>O</a:t>
            </a:r>
            <a:r>
              <a:rPr lang="ko-KR" altLang="en-US" sz="6000" dirty="0">
                <a:solidFill>
                  <a:schemeClr val="bg1"/>
                </a:solidFill>
              </a:rPr>
              <a:t>소리야</a:t>
            </a:r>
            <a:r>
              <a:rPr lang="en-US" altLang="ko-KR" sz="60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519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엑셀에서 함수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6DA228-EE44-4D16-9738-B74509D70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" r="68555" b="79440"/>
          <a:stretch/>
        </p:blipFill>
        <p:spPr>
          <a:xfrm>
            <a:off x="680706" y="2037498"/>
            <a:ext cx="11037852" cy="398681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FE4C2E2-9510-480A-B03E-071ECBD88C16}"/>
              </a:ext>
            </a:extLst>
          </p:cNvPr>
          <p:cNvSpPr/>
          <p:nvPr/>
        </p:nvSpPr>
        <p:spPr>
          <a:xfrm>
            <a:off x="5259897" y="5069450"/>
            <a:ext cx="704676" cy="6770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C3E21E5-E282-4E02-A468-E0E5CAFE058C}"/>
              </a:ext>
            </a:extLst>
          </p:cNvPr>
          <p:cNvSpPr/>
          <p:nvPr/>
        </p:nvSpPr>
        <p:spPr>
          <a:xfrm>
            <a:off x="4479721" y="5069450"/>
            <a:ext cx="704676" cy="67700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54A8D-55DC-4AC1-88FF-2FF1AF5D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60" y="2037498"/>
            <a:ext cx="4048125" cy="4010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A90C99-DDF6-4C4C-BBD1-4E035164D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433" y="2037498"/>
            <a:ext cx="4048125" cy="401002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0894DF0-85B5-406B-8EBE-989A2198CE82}"/>
              </a:ext>
            </a:extLst>
          </p:cNvPr>
          <p:cNvSpPr/>
          <p:nvPr/>
        </p:nvSpPr>
        <p:spPr>
          <a:xfrm>
            <a:off x="7754323" y="2552753"/>
            <a:ext cx="517222" cy="3582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6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79232-F9DB-452E-8800-6058367C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강의목적 </a:t>
            </a:r>
            <a:r>
              <a:rPr lang="en-US" altLang="ko-KR" dirty="0"/>
              <a:t>&amp; </a:t>
            </a:r>
            <a:r>
              <a:rPr lang="ko-KR" altLang="en-US" dirty="0"/>
              <a:t>기대효과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77881688-7C74-47F9-80A5-7D1E5BF91287}"/>
              </a:ext>
            </a:extLst>
          </p:cNvPr>
          <p:cNvGrpSpPr/>
          <p:nvPr/>
        </p:nvGrpSpPr>
        <p:grpSpPr>
          <a:xfrm>
            <a:off x="1443343" y="3017706"/>
            <a:ext cx="9973950" cy="3159586"/>
            <a:chOff x="1443343" y="2689924"/>
            <a:chExt cx="9973950" cy="3159586"/>
          </a:xfrm>
          <a:solidFill>
            <a:schemeClr val="accent3"/>
          </a:solidFill>
        </p:grpSpPr>
        <p:sp>
          <p:nvSpPr>
            <p:cNvPr id="5" name="Arrow: Bent 10">
              <a:extLst>
                <a:ext uri="{FF2B5EF4-FFF2-40B4-BE49-F238E27FC236}">
                  <a16:creationId xmlns:a16="http://schemas.microsoft.com/office/drawing/2014/main" id="{463E6566-4FD7-4851-A882-D37F3F1AC2EA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16995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Arrow: Bent 11">
              <a:extLst>
                <a:ext uri="{FF2B5EF4-FFF2-40B4-BE49-F238E27FC236}">
                  <a16:creationId xmlns:a16="http://schemas.microsoft.com/office/drawing/2014/main" id="{AA238F55-3E6C-41D7-BAA5-391FB7FF7FFD}"/>
                </a:ext>
              </a:extLst>
            </p:cNvPr>
            <p:cNvSpPr/>
            <p:nvPr/>
          </p:nvSpPr>
          <p:spPr>
            <a:xfrm rot="16200000">
              <a:off x="5499825" y="-1366558"/>
              <a:ext cx="565464" cy="867842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Bent 12">
              <a:extLst>
                <a:ext uri="{FF2B5EF4-FFF2-40B4-BE49-F238E27FC236}">
                  <a16:creationId xmlns:a16="http://schemas.microsoft.com/office/drawing/2014/main" id="{B22E41BE-8DCC-434D-9B69-7B47810AF07E}"/>
                </a:ext>
              </a:extLst>
            </p:cNvPr>
            <p:cNvSpPr/>
            <p:nvPr/>
          </p:nvSpPr>
          <p:spPr>
            <a:xfrm rot="5400000">
              <a:off x="10483157" y="2782688"/>
              <a:ext cx="565464" cy="130280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24861DD0-3BDE-48C4-954F-D1000F4BA347}"/>
                </a:ext>
              </a:extLst>
            </p:cNvPr>
            <p:cNvSpPr/>
            <p:nvPr/>
          </p:nvSpPr>
          <p:spPr>
            <a:xfrm>
              <a:off x="11194795" y="3707770"/>
              <a:ext cx="103393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16">
            <a:extLst>
              <a:ext uri="{FF2B5EF4-FFF2-40B4-BE49-F238E27FC236}">
                <a16:creationId xmlns:a16="http://schemas.microsoft.com/office/drawing/2014/main" id="{B1F7A24E-CFF3-446B-BCEF-7D163D47EE4E}"/>
              </a:ext>
            </a:extLst>
          </p:cNvPr>
          <p:cNvSpPr/>
          <p:nvPr/>
        </p:nvSpPr>
        <p:spPr>
          <a:xfrm>
            <a:off x="3456238" y="3380123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Oval 20">
            <a:extLst>
              <a:ext uri="{FF2B5EF4-FFF2-40B4-BE49-F238E27FC236}">
                <a16:creationId xmlns:a16="http://schemas.microsoft.com/office/drawing/2014/main" id="{9DF43D20-2162-44D7-B626-12A4762E918E}"/>
              </a:ext>
            </a:extLst>
          </p:cNvPr>
          <p:cNvSpPr/>
          <p:nvPr/>
        </p:nvSpPr>
        <p:spPr>
          <a:xfrm>
            <a:off x="5537236" y="3380123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Oval 24">
            <a:extLst>
              <a:ext uri="{FF2B5EF4-FFF2-40B4-BE49-F238E27FC236}">
                <a16:creationId xmlns:a16="http://schemas.microsoft.com/office/drawing/2014/main" id="{6DFC0E7B-1B82-4E73-A365-F8A707DF22EA}"/>
              </a:ext>
            </a:extLst>
          </p:cNvPr>
          <p:cNvSpPr/>
          <p:nvPr/>
        </p:nvSpPr>
        <p:spPr>
          <a:xfrm>
            <a:off x="7618234" y="3380123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Oval 28">
            <a:extLst>
              <a:ext uri="{FF2B5EF4-FFF2-40B4-BE49-F238E27FC236}">
                <a16:creationId xmlns:a16="http://schemas.microsoft.com/office/drawing/2014/main" id="{5CC1A31F-B642-4564-886F-469A1DCA7ADE}"/>
              </a:ext>
            </a:extLst>
          </p:cNvPr>
          <p:cNvSpPr/>
          <p:nvPr/>
        </p:nvSpPr>
        <p:spPr>
          <a:xfrm>
            <a:off x="9699232" y="3380123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3" name="Group 30">
            <a:extLst>
              <a:ext uri="{FF2B5EF4-FFF2-40B4-BE49-F238E27FC236}">
                <a16:creationId xmlns:a16="http://schemas.microsoft.com/office/drawing/2014/main" id="{53A1BABA-1A0C-429D-BD7A-CC8B9561AA72}"/>
              </a:ext>
            </a:extLst>
          </p:cNvPr>
          <p:cNvGrpSpPr/>
          <p:nvPr/>
        </p:nvGrpSpPr>
        <p:grpSpPr>
          <a:xfrm>
            <a:off x="2581259" y="2498453"/>
            <a:ext cx="2107662" cy="524800"/>
            <a:chOff x="7026501" y="4509120"/>
            <a:chExt cx="1499710" cy="5248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54D7EE-66BA-4F04-A9DF-90C3A879E12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게으름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D8D464-07A5-486D-A863-E8CA28CBA28B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모든 발전은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게으름으로부터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33">
            <a:extLst>
              <a:ext uri="{FF2B5EF4-FFF2-40B4-BE49-F238E27FC236}">
                <a16:creationId xmlns:a16="http://schemas.microsoft.com/office/drawing/2014/main" id="{AF0AC6BB-D951-47C5-BD61-185496E70605}"/>
              </a:ext>
            </a:extLst>
          </p:cNvPr>
          <p:cNvGrpSpPr/>
          <p:nvPr/>
        </p:nvGrpSpPr>
        <p:grpSpPr>
          <a:xfrm>
            <a:off x="4662257" y="2498453"/>
            <a:ext cx="2107662" cy="709466"/>
            <a:chOff x="7026501" y="4509120"/>
            <a:chExt cx="1499710" cy="7094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2899B-A67E-4A5D-8FB7-207776E776A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시간 절약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53C5C-2515-4C3E-8197-B788819F83D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노가다성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업무를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컴퓨터에게 맡김</a:t>
              </a:r>
            </a:p>
          </p:txBody>
        </p:sp>
      </p:grpSp>
      <p:grpSp>
        <p:nvGrpSpPr>
          <p:cNvPr id="19" name="Group 36">
            <a:extLst>
              <a:ext uri="{FF2B5EF4-FFF2-40B4-BE49-F238E27FC236}">
                <a16:creationId xmlns:a16="http://schemas.microsoft.com/office/drawing/2014/main" id="{D35EC5A4-B568-4132-BBC3-D5A63EC62DDA}"/>
              </a:ext>
            </a:extLst>
          </p:cNvPr>
          <p:cNvGrpSpPr/>
          <p:nvPr/>
        </p:nvGrpSpPr>
        <p:grpSpPr>
          <a:xfrm>
            <a:off x="6743255" y="2498453"/>
            <a:ext cx="2107662" cy="709466"/>
            <a:chOff x="7026501" y="4509120"/>
            <a:chExt cx="1499710" cy="7094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3084AC-F4E8-464F-B607-052B1B1E9E82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업무효율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5B6C3-EC80-498E-8B0F-4CB909A793B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시간 여유가 생겨 더 중요한 업무에 시간을 더 할애</a:t>
              </a:r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188C20AC-6661-4110-87B6-1A7BDB93C933}"/>
              </a:ext>
            </a:extLst>
          </p:cNvPr>
          <p:cNvGrpSpPr/>
          <p:nvPr/>
        </p:nvGrpSpPr>
        <p:grpSpPr>
          <a:xfrm>
            <a:off x="8824253" y="2498453"/>
            <a:ext cx="2107662" cy="709466"/>
            <a:chOff x="7026501" y="4509120"/>
            <a:chExt cx="1499710" cy="70946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98C1FC-5B80-49DC-BA16-DFB58CAFD79C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웰빙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65A5BB-98D8-4A43-BADF-DD4F9065F5F8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업무시간이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널널해지므로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웰빙하며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직장생활</a:t>
              </a:r>
            </a:p>
          </p:txBody>
        </p:sp>
      </p:grpSp>
      <p:sp>
        <p:nvSpPr>
          <p:cNvPr id="25" name="Oval 44">
            <a:extLst>
              <a:ext uri="{FF2B5EF4-FFF2-40B4-BE49-F238E27FC236}">
                <a16:creationId xmlns:a16="http://schemas.microsoft.com/office/drawing/2014/main" id="{90CA5146-D2FC-47C1-83FF-688FC36F7AB4}"/>
              </a:ext>
            </a:extLst>
          </p:cNvPr>
          <p:cNvSpPr/>
          <p:nvPr/>
        </p:nvSpPr>
        <p:spPr>
          <a:xfrm>
            <a:off x="3456238" y="5931937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Oval 48">
            <a:extLst>
              <a:ext uri="{FF2B5EF4-FFF2-40B4-BE49-F238E27FC236}">
                <a16:creationId xmlns:a16="http://schemas.microsoft.com/office/drawing/2014/main" id="{5562A6B8-B225-41C4-8FE1-671F1707D35E}"/>
              </a:ext>
            </a:extLst>
          </p:cNvPr>
          <p:cNvSpPr/>
          <p:nvPr/>
        </p:nvSpPr>
        <p:spPr>
          <a:xfrm>
            <a:off x="5537236" y="5931937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Oval 52">
            <a:extLst>
              <a:ext uri="{FF2B5EF4-FFF2-40B4-BE49-F238E27FC236}">
                <a16:creationId xmlns:a16="http://schemas.microsoft.com/office/drawing/2014/main" id="{ABAE2B19-A82F-4EE9-BEE7-1925DA39F07D}"/>
              </a:ext>
            </a:extLst>
          </p:cNvPr>
          <p:cNvSpPr/>
          <p:nvPr/>
        </p:nvSpPr>
        <p:spPr>
          <a:xfrm>
            <a:off x="7618234" y="5931937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id="{074C6CE0-56D3-4446-86CB-780D468A6CAA}"/>
              </a:ext>
            </a:extLst>
          </p:cNvPr>
          <p:cNvSpPr/>
          <p:nvPr/>
        </p:nvSpPr>
        <p:spPr>
          <a:xfrm>
            <a:off x="9699232" y="5931937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9" name="Group 58">
            <a:extLst>
              <a:ext uri="{FF2B5EF4-FFF2-40B4-BE49-F238E27FC236}">
                <a16:creationId xmlns:a16="http://schemas.microsoft.com/office/drawing/2014/main" id="{B8FBE70D-637F-4AF2-86EC-E6B7A033038B}"/>
              </a:ext>
            </a:extLst>
          </p:cNvPr>
          <p:cNvGrpSpPr/>
          <p:nvPr/>
        </p:nvGrpSpPr>
        <p:grpSpPr>
          <a:xfrm>
            <a:off x="2581259" y="4946937"/>
            <a:ext cx="2107662" cy="524800"/>
            <a:chOff x="7026501" y="4509120"/>
            <a:chExt cx="1499710" cy="5248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3A737A-384C-4799-B852-4779FA6F7AF2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25F6E4-8194-40BA-A3F2-FC0A0EA6AFF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???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61">
            <a:extLst>
              <a:ext uri="{FF2B5EF4-FFF2-40B4-BE49-F238E27FC236}">
                <a16:creationId xmlns:a16="http://schemas.microsoft.com/office/drawing/2014/main" id="{0A4418E6-B287-4B01-A176-8ECD62DEF66B}"/>
              </a:ext>
            </a:extLst>
          </p:cNvPr>
          <p:cNvGrpSpPr/>
          <p:nvPr/>
        </p:nvGrpSpPr>
        <p:grpSpPr>
          <a:xfrm>
            <a:off x="4662257" y="4946937"/>
            <a:ext cx="2107662" cy="524800"/>
            <a:chOff x="7026501" y="4509120"/>
            <a:chExt cx="1499710" cy="5248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CA42A4-7C85-48B2-AE49-E80989F39C1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재능기부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D6F8DB-538E-4278-AED6-411D981945C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세상을 더 아름답게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(?)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64">
            <a:extLst>
              <a:ext uri="{FF2B5EF4-FFF2-40B4-BE49-F238E27FC236}">
                <a16:creationId xmlns:a16="http://schemas.microsoft.com/office/drawing/2014/main" id="{6B92A6E5-5911-493F-B269-8C153F18096E}"/>
              </a:ext>
            </a:extLst>
          </p:cNvPr>
          <p:cNvGrpSpPr/>
          <p:nvPr/>
        </p:nvGrpSpPr>
        <p:grpSpPr>
          <a:xfrm>
            <a:off x="6743255" y="4946937"/>
            <a:ext cx="2107662" cy="524800"/>
            <a:chOff x="7026501" y="4509120"/>
            <a:chExt cx="1499710" cy="5248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12A4B2-25EC-4E02-9718-8EAE8EE5683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AD2AE1-30B0-4B73-8623-3E35B1BD920E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생활에 적용</a:t>
              </a:r>
            </a:p>
          </p:txBody>
        </p:sp>
      </p:grpSp>
      <p:grpSp>
        <p:nvGrpSpPr>
          <p:cNvPr id="38" name="Group 67">
            <a:extLst>
              <a:ext uri="{FF2B5EF4-FFF2-40B4-BE49-F238E27FC236}">
                <a16:creationId xmlns:a16="http://schemas.microsoft.com/office/drawing/2014/main" id="{6D00B49D-9405-44AC-B8A1-010CB54FEE98}"/>
              </a:ext>
            </a:extLst>
          </p:cNvPr>
          <p:cNvGrpSpPr/>
          <p:nvPr/>
        </p:nvGrpSpPr>
        <p:grpSpPr>
          <a:xfrm>
            <a:off x="8824253" y="4946937"/>
            <a:ext cx="2107662" cy="709466"/>
            <a:chOff x="7026501" y="4509120"/>
            <a:chExt cx="1499710" cy="7094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07948D-FA73-4007-9FF2-7A8CD96569C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ED1832-8626-4C6F-AA93-F1CCED3708BB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스스로의 가치를 높임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가치가 높은 업무 수행</a:t>
              </a:r>
            </a:p>
          </p:txBody>
        </p:sp>
      </p:grpSp>
      <p:sp>
        <p:nvSpPr>
          <p:cNvPr id="41" name="Freeform: Shape 70">
            <a:extLst>
              <a:ext uri="{FF2B5EF4-FFF2-40B4-BE49-F238E27FC236}">
                <a16:creationId xmlns:a16="http://schemas.microsoft.com/office/drawing/2014/main" id="{7CACF6BC-7854-403E-BFA8-9E42E7707243}"/>
              </a:ext>
            </a:extLst>
          </p:cNvPr>
          <p:cNvSpPr>
            <a:spLocks noChangeAspect="1"/>
          </p:cNvSpPr>
          <p:nvPr/>
        </p:nvSpPr>
        <p:spPr>
          <a:xfrm rot="10800000">
            <a:off x="1208306" y="1767777"/>
            <a:ext cx="802456" cy="127801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B8C0DC-785E-4EC0-B44E-37C7804A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94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511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합계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카운트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6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275379"/>
          </a:xfrm>
        </p:spPr>
        <p:txBody>
          <a:bodyPr>
            <a:normAutofit/>
          </a:bodyPr>
          <a:lstStyle/>
          <a:p>
            <a:r>
              <a:rPr lang="ko-KR" altLang="en-US" dirty="0"/>
              <a:t>방향키 </a:t>
            </a:r>
            <a:r>
              <a:rPr lang="en-US" altLang="ko-KR" dirty="0"/>
              <a:t>/ </a:t>
            </a:r>
            <a:r>
              <a:rPr lang="ko-KR" altLang="en-US" dirty="0"/>
              <a:t>마우스로 셀 선택</a:t>
            </a:r>
            <a:r>
              <a:rPr lang="en-US" altLang="ko-KR" dirty="0"/>
              <a:t>  &amp;  </a:t>
            </a:r>
            <a:r>
              <a:rPr lang="ko-KR" altLang="en-US" dirty="0"/>
              <a:t>사칙연산</a:t>
            </a:r>
            <a:endParaRPr lang="en-US" altLang="ko-KR" dirty="0"/>
          </a:p>
          <a:p>
            <a:r>
              <a:rPr lang="en-US" altLang="ko-KR" dirty="0"/>
              <a:t>SUM, AVERAGE, SUMIF, COUNTIF, SUMIFS, IFERROR</a:t>
            </a:r>
          </a:p>
          <a:p>
            <a:r>
              <a:rPr lang="ko-KR" altLang="en-US" dirty="0"/>
              <a:t>반올림</a:t>
            </a:r>
            <a:r>
              <a:rPr lang="en-US" altLang="ko-KR" dirty="0"/>
              <a:t>, </a:t>
            </a:r>
            <a:r>
              <a:rPr lang="ko-KR" altLang="en-US" dirty="0"/>
              <a:t>내림</a:t>
            </a:r>
            <a:r>
              <a:rPr lang="en-US" altLang="ko-KR" dirty="0"/>
              <a:t>, </a:t>
            </a:r>
            <a:r>
              <a:rPr lang="ko-KR" altLang="en-US" dirty="0"/>
              <a:t>올림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ROUND, ROUNDDOWN, ROUNDUP</a:t>
            </a:r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소수점</a:t>
            </a:r>
            <a:r>
              <a:rPr lang="en-US" altLang="ko-KR" dirty="0"/>
              <a:t>, </a:t>
            </a:r>
            <a:r>
              <a:rPr lang="ko-KR" altLang="en-US" dirty="0"/>
              <a:t>원 단위 </a:t>
            </a:r>
            <a:r>
              <a:rPr lang="ko-KR" altLang="en-US" dirty="0" err="1"/>
              <a:t>절사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739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26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문자 추출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7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8"/>
            <a:ext cx="10168128" cy="172135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LEFT, RIGHT, MID, IF, IFS, COUNTA, COUNTBLANK, TODAY</a:t>
            </a:r>
          </a:p>
          <a:p>
            <a:r>
              <a:rPr lang="ko-KR" altLang="en-US" dirty="0"/>
              <a:t>함수 입력 창</a:t>
            </a:r>
            <a:endParaRPr lang="en-US" altLang="ko-KR" dirty="0"/>
          </a:p>
          <a:p>
            <a:r>
              <a:rPr lang="en-US" altLang="ko-KR" dirty="0"/>
              <a:t>&amp; </a:t>
            </a:r>
            <a:r>
              <a:rPr lang="ko-KR" altLang="en-US" dirty="0"/>
              <a:t>로 문자열 연결하기</a:t>
            </a:r>
            <a:endParaRPr lang="en-US" altLang="ko-KR" dirty="0"/>
          </a:p>
          <a:p>
            <a:r>
              <a:rPr lang="ko-KR" altLang="en-US" dirty="0" err="1"/>
              <a:t>상대참조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절대참조</a:t>
            </a:r>
            <a:r>
              <a:rPr lang="en-US" altLang="ko-KR" dirty="0"/>
              <a:t>(F4)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26D92-8199-4345-AA03-15AAF21B1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5745" b="71601"/>
          <a:stretch/>
        </p:blipFill>
        <p:spPr>
          <a:xfrm>
            <a:off x="995207" y="3717816"/>
            <a:ext cx="5100793" cy="2879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24C393-2C58-429E-99D7-18E0AD1F0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3717816"/>
            <a:ext cx="5438775" cy="2924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7AB3EA-07EE-4F7E-9E67-6F4AE5DEA755}"/>
              </a:ext>
            </a:extLst>
          </p:cNvPr>
          <p:cNvSpPr/>
          <p:nvPr/>
        </p:nvSpPr>
        <p:spPr>
          <a:xfrm>
            <a:off x="2601058" y="5937066"/>
            <a:ext cx="1745273" cy="5660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77A053-50D4-40BF-81D2-A55758723710}"/>
              </a:ext>
            </a:extLst>
          </p:cNvPr>
          <p:cNvSpPr/>
          <p:nvPr/>
        </p:nvSpPr>
        <p:spPr>
          <a:xfrm>
            <a:off x="2965938" y="5231423"/>
            <a:ext cx="351693" cy="351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C93AD-EA94-488C-A84B-8E167F3D272B}"/>
              </a:ext>
            </a:extLst>
          </p:cNvPr>
          <p:cNvSpPr/>
          <p:nvPr/>
        </p:nvSpPr>
        <p:spPr>
          <a:xfrm>
            <a:off x="6199632" y="5045346"/>
            <a:ext cx="5084064" cy="5058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506F94-3382-4539-A9B3-1DC43A558555}"/>
              </a:ext>
            </a:extLst>
          </p:cNvPr>
          <p:cNvSpPr/>
          <p:nvPr/>
        </p:nvSpPr>
        <p:spPr>
          <a:xfrm>
            <a:off x="7107936" y="4255335"/>
            <a:ext cx="2906502" cy="2935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1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26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시트</a:t>
            </a:r>
            <a:r>
              <a:rPr lang="en-US" altLang="ko-KR" dirty="0"/>
              <a:t> </a:t>
            </a:r>
            <a:r>
              <a:rPr lang="ko-KR" altLang="en-US" dirty="0"/>
              <a:t>합계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4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2043945"/>
          </a:xfrm>
        </p:spPr>
        <p:txBody>
          <a:bodyPr>
            <a:normAutofit/>
          </a:bodyPr>
          <a:lstStyle/>
          <a:p>
            <a:r>
              <a:rPr lang="ko-KR" altLang="en-US" dirty="0"/>
              <a:t>시트 생성 </a:t>
            </a:r>
            <a:r>
              <a:rPr lang="en-US" altLang="ko-KR" dirty="0"/>
              <a:t>/ </a:t>
            </a:r>
            <a:r>
              <a:rPr lang="ko-KR" altLang="en-US" dirty="0"/>
              <a:t>이름 변경</a:t>
            </a:r>
            <a:endParaRPr lang="en-US" altLang="ko-KR" dirty="0"/>
          </a:p>
          <a:p>
            <a:r>
              <a:rPr lang="ko-KR" altLang="en-US" dirty="0"/>
              <a:t>다른 시트 </a:t>
            </a:r>
            <a:r>
              <a:rPr lang="en-US" altLang="ko-KR" dirty="0"/>
              <a:t>/ </a:t>
            </a:r>
            <a:r>
              <a:rPr lang="ko-KR" altLang="en-US" dirty="0"/>
              <a:t>다른 파일 참조</a:t>
            </a:r>
            <a:endParaRPr lang="en-US" altLang="ko-KR" dirty="0"/>
          </a:p>
          <a:p>
            <a:r>
              <a:rPr lang="ko-KR" altLang="en-US" dirty="0"/>
              <a:t>시트 합계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862E5-EB8D-4F46-8B45-9542A89D6326}"/>
              </a:ext>
            </a:extLst>
          </p:cNvPr>
          <p:cNvSpPr txBox="1"/>
          <p:nvPr/>
        </p:nvSpPr>
        <p:spPr>
          <a:xfrm>
            <a:off x="642420" y="4081442"/>
            <a:ext cx="520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데이터 추출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5, </a:t>
            </a:r>
            <a:r>
              <a:rPr lang="ko-KR" altLang="en-US" dirty="0"/>
              <a:t>실습</a:t>
            </a:r>
            <a:r>
              <a:rPr lang="en-US" altLang="ko-KR" dirty="0"/>
              <a:t>8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26DDBDE-D20A-4A83-87B3-69F05451ECE2}"/>
              </a:ext>
            </a:extLst>
          </p:cNvPr>
          <p:cNvSpPr txBox="1">
            <a:spLocks/>
          </p:cNvSpPr>
          <p:nvPr/>
        </p:nvSpPr>
        <p:spPr>
          <a:xfrm>
            <a:off x="1115568" y="4640998"/>
            <a:ext cx="10168128" cy="18621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VLOOKUP, HLOOKUP</a:t>
            </a:r>
          </a:p>
          <a:p>
            <a:endParaRPr lang="en-US" altLang="ko-KR" dirty="0"/>
          </a:p>
          <a:p>
            <a:r>
              <a:rPr lang="ko-KR" altLang="en-US" dirty="0"/>
              <a:t>그 밖에 수많은 함수가 있지만</a:t>
            </a:r>
            <a:r>
              <a:rPr lang="en-US" altLang="ko-KR" dirty="0"/>
              <a:t>, </a:t>
            </a:r>
            <a:r>
              <a:rPr lang="ko-KR" altLang="en-US" dirty="0"/>
              <a:t>자주 쓰이는 함수는 이정도가 끝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800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EBB3F8-637B-48A3-A377-460ACE39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관리</a:t>
            </a:r>
            <a:br>
              <a:rPr lang="en-US" altLang="ko-KR" dirty="0"/>
            </a:br>
            <a:br>
              <a:rPr lang="en-US" altLang="ko-KR" sz="3500" dirty="0"/>
            </a:br>
            <a:r>
              <a:rPr lang="ko-KR" altLang="en-US" sz="3500" dirty="0"/>
              <a:t>난이도 ★★★☆☆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F72C8-0330-4A37-BD45-D346079C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50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26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표 핸들링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9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1853721"/>
          </a:xfrm>
        </p:spPr>
        <p:txBody>
          <a:bodyPr>
            <a:normAutofit/>
          </a:bodyPr>
          <a:lstStyle/>
          <a:p>
            <a:r>
              <a:rPr lang="ko-KR" altLang="en-US" dirty="0"/>
              <a:t>병합해제 후 </a:t>
            </a:r>
            <a:r>
              <a:rPr lang="ko-KR" altLang="en-US" dirty="0" err="1"/>
              <a:t>빈칸채우기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수식 없애기 </a:t>
            </a:r>
            <a:r>
              <a:rPr lang="en-US" altLang="ko-KR" dirty="0"/>
              <a:t>/ </a:t>
            </a:r>
            <a:r>
              <a:rPr lang="ko-KR" altLang="en-US"/>
              <a:t>조건부 서식</a:t>
            </a:r>
            <a:endParaRPr lang="en-US" altLang="ko-KR" dirty="0"/>
          </a:p>
          <a:p>
            <a:r>
              <a:rPr lang="ko-KR" altLang="en-US" dirty="0"/>
              <a:t>텍스트 나누기 </a:t>
            </a:r>
            <a:r>
              <a:rPr lang="en-US" altLang="ko-KR" dirty="0"/>
              <a:t>/ </a:t>
            </a:r>
            <a:r>
              <a:rPr lang="ko-KR" altLang="en-US" dirty="0"/>
              <a:t>자동필터</a:t>
            </a:r>
            <a:r>
              <a:rPr lang="en-US" altLang="ko-KR" dirty="0"/>
              <a:t>(</a:t>
            </a:r>
            <a:r>
              <a:rPr lang="ko-KR" altLang="en-US" dirty="0"/>
              <a:t>색 필터 포함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정렬 </a:t>
            </a:r>
            <a:r>
              <a:rPr lang="en-US" altLang="ko-KR" dirty="0"/>
              <a:t>– </a:t>
            </a:r>
            <a:r>
              <a:rPr lang="ko-KR" altLang="en-US" dirty="0"/>
              <a:t>사용자 지정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862E5-EB8D-4F46-8B45-9542A89D6326}"/>
              </a:ext>
            </a:extLst>
          </p:cNvPr>
          <p:cNvSpPr txBox="1"/>
          <p:nvPr/>
        </p:nvSpPr>
        <p:spPr>
          <a:xfrm>
            <a:off x="642420" y="3429000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고급 필터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10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26DDBDE-D20A-4A83-87B3-69F05451ECE2}"/>
              </a:ext>
            </a:extLst>
          </p:cNvPr>
          <p:cNvSpPr txBox="1">
            <a:spLocks/>
          </p:cNvSpPr>
          <p:nvPr/>
        </p:nvSpPr>
        <p:spPr>
          <a:xfrm>
            <a:off x="1115568" y="3988555"/>
            <a:ext cx="10168128" cy="245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OR</a:t>
            </a:r>
            <a:r>
              <a:rPr lang="ko-KR" altLang="en-US" dirty="0"/>
              <a:t> 조건으로 필터</a:t>
            </a:r>
            <a:endParaRPr lang="en-US" altLang="ko-KR" dirty="0"/>
          </a:p>
          <a:p>
            <a:r>
              <a:rPr lang="ko-KR" altLang="en-US" dirty="0"/>
              <a:t>중복제거</a:t>
            </a:r>
            <a:r>
              <a:rPr lang="en-US" altLang="ko-KR" dirty="0"/>
              <a:t>, </a:t>
            </a:r>
            <a:r>
              <a:rPr lang="ko-KR" altLang="en-US" dirty="0"/>
              <a:t>필요한 칼럼만 선택하여 출력</a:t>
            </a:r>
            <a:endParaRPr lang="en-US" altLang="ko-KR" dirty="0"/>
          </a:p>
          <a:p>
            <a:r>
              <a:rPr lang="ko-KR" altLang="en-US" dirty="0"/>
              <a:t>직장지로 정렬 후 부분합 계산</a:t>
            </a:r>
            <a:endParaRPr lang="en-US" altLang="ko-KR" dirty="0"/>
          </a:p>
          <a:p>
            <a:r>
              <a:rPr lang="ko-KR" altLang="en-US" dirty="0"/>
              <a:t>중복제거 </a:t>
            </a:r>
            <a:r>
              <a:rPr lang="en-US" altLang="ko-KR" dirty="0"/>
              <a:t>/ </a:t>
            </a:r>
            <a:r>
              <a:rPr lang="ko-KR" altLang="en-US" dirty="0"/>
              <a:t>유효성 검사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0787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57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피벗테이블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001.xlsx (</a:t>
            </a:r>
            <a:r>
              <a:rPr lang="ko-KR" altLang="en-US" dirty="0"/>
              <a:t>실습</a:t>
            </a:r>
            <a:r>
              <a:rPr lang="en-US" altLang="ko-KR" dirty="0"/>
              <a:t>11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/>
          </a:bodyPr>
          <a:lstStyle/>
          <a:p>
            <a:r>
              <a:rPr lang="ko-KR" altLang="en-US" dirty="0"/>
              <a:t>피벗테이블 생성</a:t>
            </a:r>
            <a:endParaRPr lang="en-US" altLang="ko-KR" dirty="0"/>
          </a:p>
          <a:p>
            <a:r>
              <a:rPr lang="ko-KR" altLang="en-US" dirty="0"/>
              <a:t>필터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값 설명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값 합계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평균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1826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EBB3F8-637B-48A3-A377-460ACE39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3500" dirty="0"/>
              <a:t>난이도 ★★★★☆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F72C8-0330-4A37-BD45-D346079C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6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과제의 목적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/>
              <a:t>과제는 </a:t>
            </a:r>
            <a:r>
              <a:rPr lang="en-US" altLang="ko-KR" dirty="0"/>
              <a:t>100% </a:t>
            </a:r>
            <a:r>
              <a:rPr lang="ko-KR" altLang="en-US" dirty="0"/>
              <a:t>자율</a:t>
            </a:r>
            <a:r>
              <a:rPr lang="en-US" altLang="ko-KR" dirty="0"/>
              <a:t>(</a:t>
            </a:r>
            <a:r>
              <a:rPr lang="ko-KR" altLang="en-US" dirty="0"/>
              <a:t>안하고 싶으면</a:t>
            </a:r>
            <a:r>
              <a:rPr lang="en-US" altLang="ko-KR" dirty="0"/>
              <a:t>, </a:t>
            </a:r>
            <a:r>
              <a:rPr lang="ko-KR" altLang="en-US" dirty="0"/>
              <a:t>바쁘면 </a:t>
            </a:r>
            <a:r>
              <a:rPr lang="ko-KR" altLang="en-US" dirty="0" err="1"/>
              <a:t>안해도</a:t>
            </a:r>
            <a:r>
              <a:rPr lang="ko-KR" altLang="en-US" dirty="0"/>
              <a:t> 됨</a:t>
            </a:r>
            <a:r>
              <a:rPr lang="en-US" altLang="ko-KR" dirty="0"/>
              <a:t>)</a:t>
            </a:r>
          </a:p>
          <a:p>
            <a:pPr algn="just"/>
            <a:r>
              <a:rPr lang="ko-KR" altLang="en-US" dirty="0"/>
              <a:t>배운 것을 </a:t>
            </a:r>
            <a:r>
              <a:rPr lang="en-US" altLang="ko-KR" dirty="0"/>
              <a:t>‘</a:t>
            </a:r>
            <a:r>
              <a:rPr lang="ko-KR" altLang="en-US" dirty="0"/>
              <a:t>직접</a:t>
            </a:r>
            <a:r>
              <a:rPr lang="en-US" altLang="ko-KR" dirty="0"/>
              <a:t>’ </a:t>
            </a:r>
            <a:r>
              <a:rPr lang="ko-KR" altLang="en-US" dirty="0"/>
              <a:t>고민하고 사용해 봄으로써</a:t>
            </a:r>
            <a:r>
              <a:rPr lang="en-US" altLang="ko-KR" dirty="0"/>
              <a:t>, </a:t>
            </a:r>
            <a:r>
              <a:rPr lang="ko-KR" altLang="en-US" dirty="0"/>
              <a:t>지식을 자신의 것으로 만드는 과정</a:t>
            </a:r>
            <a:endParaRPr lang="en-US" altLang="ko-KR" dirty="0"/>
          </a:p>
          <a:p>
            <a:pPr algn="just"/>
            <a:r>
              <a:rPr lang="ko-KR" altLang="en-US" dirty="0"/>
              <a:t>난이도가 어려우므로</a:t>
            </a:r>
            <a:r>
              <a:rPr lang="en-US" altLang="ko-KR" dirty="0"/>
              <a:t>, </a:t>
            </a:r>
            <a:r>
              <a:rPr lang="ko-KR" altLang="en-US" dirty="0"/>
              <a:t>엑셀에 익숙하지 않다면 막막하게 느껴질 것임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과제를 스스로 완수한다면</a:t>
            </a:r>
            <a:r>
              <a:rPr lang="en-US" altLang="ko-KR" dirty="0"/>
              <a:t>, </a:t>
            </a:r>
            <a:r>
              <a:rPr lang="ko-KR" altLang="en-US" dirty="0"/>
              <a:t>엑셀 활용능력 대한민국 상위 </a:t>
            </a:r>
            <a:r>
              <a:rPr lang="en-US" altLang="ko-KR" dirty="0"/>
              <a:t>10% </a:t>
            </a:r>
            <a:r>
              <a:rPr lang="ko-KR" altLang="en-US" dirty="0"/>
              <a:t>안에 든다고 자부해도 됨</a:t>
            </a:r>
            <a:r>
              <a:rPr lang="en-US" altLang="ko-KR" dirty="0"/>
              <a:t>(</a:t>
            </a:r>
            <a:r>
              <a:rPr lang="ko-KR" altLang="en-US" dirty="0"/>
              <a:t>검증 불가</a:t>
            </a:r>
            <a:r>
              <a:rPr lang="en-US" altLang="ko-KR" dirty="0"/>
              <a:t>…).</a:t>
            </a:r>
          </a:p>
          <a:p>
            <a:pPr algn="just"/>
            <a:r>
              <a:rPr lang="ko-KR" altLang="en-US" dirty="0"/>
              <a:t>과제를 수행하면서 스스로 실력이 늘어난 것을 체감할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9440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무작위 </a:t>
            </a:r>
            <a:r>
              <a:rPr lang="ko-KR" altLang="en-US"/>
              <a:t>데이터 생성하여 고객정보 관리 프로그램 만들기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/>
          </a:bodyPr>
          <a:lstStyle/>
          <a:p>
            <a:pPr algn="just"/>
            <a:r>
              <a:rPr lang="en-US" altLang="ko-KR" dirty="0"/>
              <a:t>RANDBETWEEN </a:t>
            </a:r>
            <a:r>
              <a:rPr lang="ko-KR" altLang="en-US" dirty="0"/>
              <a:t>함수를 이용하여 난수를 생성하고</a:t>
            </a:r>
            <a:r>
              <a:rPr lang="en-US" altLang="ko-KR" dirty="0"/>
              <a:t>, </a:t>
            </a:r>
            <a:r>
              <a:rPr lang="ko-KR" altLang="en-US" dirty="0"/>
              <a:t>난수 값을 이용하여 무작위 사람 데이터를 만들어 내기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종합과제</a:t>
            </a:r>
            <a:r>
              <a:rPr lang="en-US" altLang="ko-KR" dirty="0"/>
              <a:t>_</a:t>
            </a:r>
            <a:r>
              <a:rPr lang="ko-KR" altLang="en-US" dirty="0"/>
              <a:t>제출물</a:t>
            </a:r>
            <a:r>
              <a:rPr lang="en-US" altLang="ko-KR" dirty="0"/>
              <a:t>.xlsx </a:t>
            </a:r>
            <a:r>
              <a:rPr lang="ko-KR" altLang="en-US" dirty="0"/>
              <a:t>파일과 동일한 파일을 작성하면 됨</a:t>
            </a:r>
            <a:r>
              <a:rPr lang="en-US" altLang="ko-KR" dirty="0"/>
              <a:t>.</a:t>
            </a:r>
          </a:p>
          <a:p>
            <a:pPr marL="0" indent="0" algn="just">
              <a:buNone/>
            </a:pPr>
            <a:r>
              <a:rPr lang="en-US" altLang="ko-KR" sz="2000" dirty="0"/>
              <a:t>	(</a:t>
            </a:r>
            <a:r>
              <a:rPr lang="ko-KR" altLang="en-US" sz="2000" dirty="0"/>
              <a:t>제출물에서는 데이터베이스 내의 함수를 모두 제거하여</a:t>
            </a:r>
            <a:r>
              <a:rPr lang="en-US" altLang="ko-KR" sz="2000" dirty="0"/>
              <a:t>, “</a:t>
            </a:r>
            <a:r>
              <a:rPr lang="ko-KR" altLang="en-US" sz="2000" dirty="0"/>
              <a:t>값“ 만 남길 것</a:t>
            </a:r>
            <a:r>
              <a:rPr lang="en-US" altLang="ko-KR" sz="2000" dirty="0"/>
              <a:t>)</a:t>
            </a:r>
          </a:p>
          <a:p>
            <a:pPr algn="just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샘플과 </a:t>
            </a:r>
            <a:r>
              <a:rPr lang="en-US" altLang="ko-KR" dirty="0"/>
              <a:t>‘</a:t>
            </a:r>
            <a:r>
              <a:rPr lang="ko-KR" altLang="en-US" dirty="0"/>
              <a:t>동일한 데이터</a:t>
            </a:r>
            <a:r>
              <a:rPr lang="en-US" altLang="ko-KR" dirty="0"/>
              <a:t>(</a:t>
            </a:r>
            <a:r>
              <a:rPr lang="ko-KR" altLang="en-US" dirty="0" err="1"/>
              <a:t>현민석</a:t>
            </a:r>
            <a:r>
              <a:rPr lang="en-US" altLang="ko-KR" dirty="0"/>
              <a:t>, </a:t>
            </a:r>
            <a:r>
              <a:rPr lang="ko-KR" altLang="en-US" dirty="0"/>
              <a:t>하수빈</a:t>
            </a:r>
            <a:r>
              <a:rPr lang="en-US" altLang="ko-KR" dirty="0"/>
              <a:t>, …)’</a:t>
            </a:r>
            <a:r>
              <a:rPr lang="ko-KR" altLang="en-US" dirty="0"/>
              <a:t>가 아닌</a:t>
            </a:r>
            <a:r>
              <a:rPr lang="en-US" altLang="ko-KR" dirty="0"/>
              <a:t>, ‘</a:t>
            </a:r>
            <a:r>
              <a:rPr lang="ko-KR" altLang="en-US" dirty="0"/>
              <a:t>무작위 데이터</a:t>
            </a:r>
            <a:r>
              <a:rPr lang="en-US" altLang="ko-KR" dirty="0"/>
              <a:t>’100</a:t>
            </a:r>
            <a:r>
              <a:rPr lang="ko-KR" altLang="en-US" dirty="0"/>
              <a:t>개를 생성해야 함</a:t>
            </a:r>
            <a:r>
              <a:rPr lang="en-US" altLang="ko-KR" dirty="0"/>
              <a:t>.</a:t>
            </a:r>
          </a:p>
          <a:p>
            <a:pPr marL="0" indent="0" algn="just">
              <a:buNone/>
            </a:pPr>
            <a:r>
              <a:rPr lang="en-US" altLang="ko-KR" dirty="0"/>
              <a:t>	</a:t>
            </a:r>
            <a:r>
              <a:rPr lang="en-US" altLang="ko-KR" sz="2000" dirty="0"/>
              <a:t>(</a:t>
            </a:r>
            <a:r>
              <a:rPr lang="ko-KR" altLang="en-US" sz="2000" dirty="0"/>
              <a:t>힌트 </a:t>
            </a:r>
            <a:r>
              <a:rPr lang="en-US" altLang="ko-KR" sz="2000" dirty="0"/>
              <a:t>: VLOOKUP </a:t>
            </a:r>
            <a:r>
              <a:rPr lang="ko-KR" altLang="en-US" sz="2000" dirty="0"/>
              <a:t>함수와 </a:t>
            </a:r>
            <a:r>
              <a:rPr lang="en-US" altLang="ko-KR" sz="2000" dirty="0"/>
              <a:t>RANDBETWEEN </a:t>
            </a:r>
            <a:r>
              <a:rPr lang="ko-KR" altLang="en-US" sz="2000" dirty="0"/>
              <a:t>함수를 연결</a:t>
            </a:r>
            <a:r>
              <a:rPr lang="en-US" altLang="ko-KR" sz="2000" dirty="0"/>
              <a:t>)</a:t>
            </a:r>
          </a:p>
          <a:p>
            <a:pPr algn="just"/>
            <a:r>
              <a:rPr lang="ko-KR" altLang="en-US" dirty="0"/>
              <a:t>이름을 포함한 모든 데이터들은 중복되어서는 안됨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B7ADA-E60B-4514-88DA-B065BCA33E87}"/>
              </a:ext>
            </a:extLst>
          </p:cNvPr>
          <p:cNvSpPr txBox="1"/>
          <p:nvPr/>
        </p:nvSpPr>
        <p:spPr>
          <a:xfrm>
            <a:off x="8587759" y="2630569"/>
            <a:ext cx="3329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/>
              <a:t>난수 </a:t>
            </a:r>
            <a:r>
              <a:rPr lang="en-US" altLang="ko-KR" sz="1400" dirty="0"/>
              <a:t>: </a:t>
            </a:r>
            <a:r>
              <a:rPr lang="ko-KR" altLang="en-US" sz="1400" dirty="0"/>
              <a:t>무작위로</a:t>
            </a:r>
            <a:r>
              <a:rPr lang="en-US" altLang="ko-KR" sz="1400" dirty="0"/>
              <a:t>(</a:t>
            </a:r>
            <a:r>
              <a:rPr lang="ko-KR" altLang="en-US" sz="1400" dirty="0"/>
              <a:t>랜덤하게</a:t>
            </a:r>
            <a:r>
              <a:rPr lang="en-US" altLang="ko-KR" sz="1400" dirty="0"/>
              <a:t>) </a:t>
            </a:r>
            <a:r>
              <a:rPr lang="ko-KR" altLang="en-US" sz="1400" dirty="0"/>
              <a:t>생성된 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0766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/>
              <a:t>참고 </a:t>
            </a:r>
            <a:r>
              <a:rPr lang="en-US" altLang="ko-KR" dirty="0"/>
              <a:t>: “</a:t>
            </a:r>
            <a:r>
              <a:rPr lang="ko-KR" altLang="en-US" dirty="0"/>
              <a:t>한국 이름 순위</a:t>
            </a:r>
            <a:r>
              <a:rPr lang="en-US" altLang="ko-KR" dirty="0"/>
              <a:t>”, “</a:t>
            </a:r>
            <a:r>
              <a:rPr lang="ko-KR" altLang="en-US" dirty="0"/>
              <a:t>한국 성씨 순위</a:t>
            </a:r>
            <a:r>
              <a:rPr lang="en-US" altLang="ko-KR" dirty="0"/>
              <a:t>” </a:t>
            </a:r>
            <a:r>
              <a:rPr lang="ko-KR" altLang="en-US" dirty="0"/>
              <a:t>등을 검색하여 이름</a:t>
            </a:r>
            <a:r>
              <a:rPr lang="en-US" altLang="ko-KR" dirty="0"/>
              <a:t>, </a:t>
            </a:r>
            <a:r>
              <a:rPr lang="ko-KR" altLang="en-US" dirty="0"/>
              <a:t>성씨 데이터를 수집할 것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메일 주소의 </a:t>
            </a:r>
            <a:r>
              <a:rPr lang="en-US" altLang="ko-KR" dirty="0"/>
              <a:t>‘</a:t>
            </a:r>
            <a:r>
              <a:rPr lang="ko-KR" altLang="en-US" dirty="0"/>
              <a:t>아이디</a:t>
            </a:r>
            <a:r>
              <a:rPr lang="en-US" altLang="ko-KR" dirty="0"/>
              <a:t>’</a:t>
            </a:r>
            <a:r>
              <a:rPr lang="ko-KR" altLang="en-US" dirty="0"/>
              <a:t>부분은 무작위로 생성하고</a:t>
            </a:r>
            <a:r>
              <a:rPr lang="en-US" altLang="ko-KR" dirty="0"/>
              <a:t>, </a:t>
            </a:r>
            <a:r>
              <a:rPr lang="ko-KR" altLang="en-US" dirty="0"/>
              <a:t>도메인</a:t>
            </a:r>
            <a:r>
              <a:rPr lang="en-US" altLang="ko-KR" dirty="0"/>
              <a:t> </a:t>
            </a:r>
            <a:r>
              <a:rPr lang="ko-KR" altLang="en-US" dirty="0"/>
              <a:t>부분은 실제 존재하는 메일 도메인</a:t>
            </a:r>
            <a:r>
              <a:rPr lang="en-US" altLang="ko-KR" dirty="0"/>
              <a:t> (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다음</a:t>
            </a:r>
            <a:r>
              <a:rPr lang="en-US" altLang="ko-KR" dirty="0"/>
              <a:t>, </a:t>
            </a:r>
            <a:r>
              <a:rPr lang="ko-KR" altLang="en-US" dirty="0" err="1"/>
              <a:t>지메일</a:t>
            </a:r>
            <a:r>
              <a:rPr lang="ko-KR" altLang="en-US" dirty="0"/>
              <a:t> 등</a:t>
            </a:r>
            <a:r>
              <a:rPr lang="en-US" altLang="ko-KR" dirty="0"/>
              <a:t>) </a:t>
            </a:r>
            <a:r>
              <a:rPr lang="ko-KR" altLang="en-US" dirty="0"/>
              <a:t>을 사용할 것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54248-2EE7-4240-9CCD-8E6622817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30" r="73894" b="41681"/>
          <a:stretch/>
        </p:blipFill>
        <p:spPr>
          <a:xfrm>
            <a:off x="2335243" y="4164104"/>
            <a:ext cx="3464169" cy="2611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2A568A-97C6-413C-8953-C44724FAA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96" r="73894" b="5962"/>
          <a:stretch/>
        </p:blipFill>
        <p:spPr>
          <a:xfrm>
            <a:off x="6458834" y="4181932"/>
            <a:ext cx="3464169" cy="259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A661D-BE10-47C1-A6B4-7C48140FDC8D}"/>
              </a:ext>
            </a:extLst>
          </p:cNvPr>
          <p:cNvSpPr txBox="1"/>
          <p:nvPr/>
        </p:nvSpPr>
        <p:spPr>
          <a:xfrm>
            <a:off x="642420" y="1477942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무작위 </a:t>
            </a:r>
            <a:r>
              <a:rPr lang="ko-KR" altLang="en-US"/>
              <a:t>데이터 생성하여 고객정보 관리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506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79232-F9DB-452E-8800-6058367C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엑셀의 용도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24C6DEC-5C73-42B1-8ED3-D216A68D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9" y="1512295"/>
            <a:ext cx="5747682" cy="515817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8B55B00-979D-4444-89C0-942208F08FD8}"/>
              </a:ext>
            </a:extLst>
          </p:cNvPr>
          <p:cNvSpPr/>
          <p:nvPr/>
        </p:nvSpPr>
        <p:spPr>
          <a:xfrm>
            <a:off x="2456926" y="5050173"/>
            <a:ext cx="1476462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C71ECE-F69E-4682-ACC1-D64E7D3397D3}"/>
              </a:ext>
            </a:extLst>
          </p:cNvPr>
          <p:cNvSpPr/>
          <p:nvPr/>
        </p:nvSpPr>
        <p:spPr>
          <a:xfrm>
            <a:off x="6888576" y="2220237"/>
            <a:ext cx="4874513" cy="3373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회사에서 엑셀 양식으로 사용하는 문서 뿐만 아니라</a:t>
            </a:r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일반 문서</a:t>
            </a:r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(</a:t>
            </a: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한글 </a:t>
            </a:r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/ </a:t>
            </a: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워드 등</a:t>
            </a:r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)</a:t>
            </a: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에 들어가는 내용도 엑셀로 작성하여 입력하면 편할 때가 많음</a:t>
            </a:r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1D2129"/>
              </a:solidFill>
              <a:latin typeface="Helvetic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엑셀은 소 잡는 칼이 아니라</a:t>
            </a:r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매일같이 써야하는 숟가락이다</a:t>
            </a:r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.</a:t>
            </a:r>
            <a:endParaRPr lang="ko-KR" altLang="en-US" sz="1600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C601BA4-47B7-4ECB-B929-F670378ED98D}"/>
              </a:ext>
            </a:extLst>
          </p:cNvPr>
          <p:cNvSpPr/>
          <p:nvPr/>
        </p:nvSpPr>
        <p:spPr>
          <a:xfrm>
            <a:off x="9062063" y="3727938"/>
            <a:ext cx="527538" cy="63304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E17-3E39-4960-80CC-01443B40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32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8"/>
            <a:ext cx="10168128" cy="276758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ko-KR" altLang="en-US" dirty="0"/>
              <a:t>생성한 무작위 데이터를 </a:t>
            </a:r>
            <a:r>
              <a:rPr lang="en-US" altLang="ko-KR" dirty="0" err="1"/>
              <a:t>vlookup</a:t>
            </a:r>
            <a:r>
              <a:rPr lang="ko-KR" altLang="en-US" dirty="0"/>
              <a:t>으로 불러오기</a:t>
            </a:r>
            <a:r>
              <a:rPr lang="en-US" altLang="ko-KR" dirty="0"/>
              <a:t>(</a:t>
            </a:r>
            <a:r>
              <a:rPr lang="ko-KR" altLang="en-US" dirty="0"/>
              <a:t>고객명을 입력하면</a:t>
            </a:r>
            <a:r>
              <a:rPr lang="en-US" altLang="ko-KR" dirty="0"/>
              <a:t>, </a:t>
            </a:r>
            <a:r>
              <a:rPr lang="ko-KR" altLang="en-US" dirty="0"/>
              <a:t>해당 고객의 메일주소와 전화번호가 출력되도록</a:t>
            </a:r>
            <a:r>
              <a:rPr lang="en-US" altLang="ko-KR" dirty="0"/>
              <a:t>)</a:t>
            </a:r>
          </a:p>
          <a:p>
            <a:pPr algn="just"/>
            <a:r>
              <a:rPr lang="ko-KR" altLang="en-US" dirty="0"/>
              <a:t>고객명은 유효성검사를 통해 데이터베이스에 있는 고객이름만 입력 가능하도록 제한</a:t>
            </a:r>
            <a:endParaRPr lang="en-US" altLang="ko-KR" dirty="0"/>
          </a:p>
          <a:p>
            <a:pPr algn="just"/>
            <a:r>
              <a:rPr lang="ko-KR" altLang="en-US" dirty="0"/>
              <a:t>고객명을 선택하지 않은 경우 </a:t>
            </a:r>
            <a:r>
              <a:rPr lang="en-US" altLang="ko-KR" dirty="0"/>
              <a:t>“</a:t>
            </a:r>
            <a:r>
              <a:rPr lang="ko-KR" altLang="en-US" dirty="0"/>
              <a:t>고객 이름을 선택해 주세요</a:t>
            </a:r>
            <a:r>
              <a:rPr lang="en-US" altLang="ko-KR" dirty="0"/>
              <a:t>”</a:t>
            </a:r>
            <a:r>
              <a:rPr lang="ko-KR" altLang="en-US" dirty="0"/>
              <a:t>메시지 출력</a:t>
            </a:r>
            <a:endParaRPr lang="en-US" altLang="ko-KR" dirty="0"/>
          </a:p>
          <a:p>
            <a:pPr algn="just"/>
            <a:r>
              <a:rPr lang="ko-KR" altLang="en-US" dirty="0"/>
              <a:t>고객명 이외의 칸은 수정할 수 없도록 차단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511F7-ED02-4AA7-934E-29539A451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85" r="67647" b="70997"/>
          <a:stretch/>
        </p:blipFill>
        <p:spPr>
          <a:xfrm>
            <a:off x="541596" y="4918139"/>
            <a:ext cx="5328911" cy="9238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9660CA-FDB3-410A-95E0-EEA4558D1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61" r="67941" b="60619"/>
          <a:stretch/>
        </p:blipFill>
        <p:spPr>
          <a:xfrm>
            <a:off x="6006353" y="4714960"/>
            <a:ext cx="5939236" cy="2016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BEAD51-444E-4F3C-8513-064A711E658D}"/>
              </a:ext>
            </a:extLst>
          </p:cNvPr>
          <p:cNvSpPr txBox="1"/>
          <p:nvPr/>
        </p:nvSpPr>
        <p:spPr>
          <a:xfrm>
            <a:off x="642420" y="1477942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무작위 </a:t>
            </a:r>
            <a:r>
              <a:rPr lang="ko-KR" altLang="en-US"/>
              <a:t>데이터 생성하여 고객정보 관리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776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8"/>
            <a:ext cx="10168128" cy="2767584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 err="1"/>
              <a:t>너어어어어어어어무</a:t>
            </a:r>
            <a:r>
              <a:rPr lang="ko-KR" altLang="en-US" dirty="0"/>
              <a:t> 모르겠다면</a:t>
            </a:r>
            <a:r>
              <a:rPr lang="en-US" altLang="ko-KR" dirty="0"/>
              <a:t>! </a:t>
            </a:r>
            <a:r>
              <a:rPr lang="ko-KR" altLang="en-US" dirty="0"/>
              <a:t>실습</a:t>
            </a:r>
            <a:r>
              <a:rPr lang="en-US" altLang="ko-KR" dirty="0"/>
              <a:t>001.xlsx </a:t>
            </a:r>
            <a:r>
              <a:rPr lang="ko-KR" altLang="en-US" dirty="0"/>
              <a:t>파일에 </a:t>
            </a:r>
            <a:r>
              <a:rPr lang="en-US" altLang="ko-KR" dirty="0"/>
              <a:t>"</a:t>
            </a:r>
            <a:r>
              <a:rPr lang="ko-KR" altLang="en-US" dirty="0"/>
              <a:t>숨겨진 시트</a:t>
            </a:r>
            <a:r>
              <a:rPr lang="en-US" altLang="ko-KR" dirty="0"/>
              <a:t>"</a:t>
            </a:r>
            <a:r>
              <a:rPr lang="ko-KR" altLang="en-US" dirty="0"/>
              <a:t>를 찾아볼 것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EAD51-444E-4F3C-8513-064A711E658D}"/>
              </a:ext>
            </a:extLst>
          </p:cNvPr>
          <p:cNvSpPr txBox="1"/>
          <p:nvPr/>
        </p:nvSpPr>
        <p:spPr>
          <a:xfrm>
            <a:off x="642420" y="1477942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무작위 </a:t>
            </a:r>
            <a:r>
              <a:rPr lang="ko-KR" altLang="en-US"/>
              <a:t>데이터 생성하여 고객정보 관리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0596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과제 수행을 통해 확인할 수 있는 것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/>
          </a:bodyPr>
          <a:lstStyle/>
          <a:p>
            <a:r>
              <a:rPr lang="ko-KR" altLang="en-US" dirty="0"/>
              <a:t>문제 해결 능력</a:t>
            </a:r>
            <a:r>
              <a:rPr lang="en-US" altLang="ko-KR" dirty="0"/>
              <a:t>(</a:t>
            </a:r>
            <a:r>
              <a:rPr lang="ko-KR" altLang="en-US" dirty="0"/>
              <a:t>본 강의에서 배우지 않은 함수 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늘 하던 익숙한 일이 아닌</a:t>
            </a:r>
            <a:r>
              <a:rPr lang="en-US" altLang="ko-KR" dirty="0"/>
              <a:t>, ’</a:t>
            </a:r>
            <a:r>
              <a:rPr lang="ko-KR" altLang="en-US" dirty="0"/>
              <a:t>배운 적 없는 일</a:t>
            </a:r>
            <a:r>
              <a:rPr lang="en-US" altLang="ko-KR" dirty="0"/>
              <a:t>’</a:t>
            </a:r>
            <a:r>
              <a:rPr lang="ko-KR" altLang="en-US" dirty="0"/>
              <a:t>을 할 수 있는 능력</a:t>
            </a:r>
            <a:endParaRPr lang="en-US" altLang="ko-KR" dirty="0"/>
          </a:p>
          <a:p>
            <a:r>
              <a:rPr lang="ko-KR" altLang="en-US" dirty="0"/>
              <a:t>엑셀 기능 이용 능력</a:t>
            </a:r>
            <a:endParaRPr lang="en-US" altLang="ko-KR" dirty="0"/>
          </a:p>
          <a:p>
            <a:r>
              <a:rPr lang="ko-KR" altLang="en-US" dirty="0"/>
              <a:t>함수 이용 능력</a:t>
            </a:r>
            <a:endParaRPr lang="en-US" altLang="ko-KR" dirty="0"/>
          </a:p>
          <a:p>
            <a:r>
              <a:rPr lang="ko-KR" altLang="en-US" dirty="0"/>
              <a:t>데이터 관리 능력</a:t>
            </a:r>
            <a:endParaRPr lang="en-US" altLang="ko-KR" dirty="0"/>
          </a:p>
          <a:p>
            <a:r>
              <a:rPr lang="ko-KR" altLang="en-US" dirty="0"/>
              <a:t>시간 관리 능력</a:t>
            </a:r>
            <a:endParaRPr lang="en-US" altLang="ko-KR" dirty="0"/>
          </a:p>
          <a:p>
            <a:pPr lvl="1"/>
            <a:r>
              <a:rPr lang="ko-KR" altLang="en-US" dirty="0"/>
              <a:t>다양한 기능</a:t>
            </a:r>
            <a:r>
              <a:rPr lang="en-US" altLang="ko-KR" dirty="0"/>
              <a:t>/</a:t>
            </a:r>
            <a:r>
              <a:rPr lang="ko-KR" altLang="en-US" dirty="0"/>
              <a:t>방법 중 어떠한 방법을 사용해야 업무 처리 시간을 단축시킬 수 있는 지 판단하는 능력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3895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EBB3F8-637B-48A3-A377-460ACE39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매크로 </a:t>
            </a:r>
            <a:r>
              <a:rPr lang="en-US" altLang="ko-KR" dirty="0"/>
              <a:t>(VBA 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sz="3500" dirty="0"/>
            </a:br>
            <a:r>
              <a:rPr lang="ko-KR" altLang="en-US" sz="3500" dirty="0"/>
              <a:t>난이도 ★★☆☆☆  </a:t>
            </a:r>
            <a:r>
              <a:rPr lang="en-US" altLang="ko-KR" sz="3500" dirty="0"/>
              <a:t>/  </a:t>
            </a:r>
            <a:r>
              <a:rPr lang="ko-KR" altLang="en-US" sz="3500" dirty="0"/>
              <a:t>직접 코딩 ★★★★★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F72C8-0330-4A37-BD45-D346079C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46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매크로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매크로 기본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/>
          </a:bodyPr>
          <a:lstStyle/>
          <a:p>
            <a:r>
              <a:rPr lang="ko-KR" altLang="en-US" dirty="0"/>
              <a:t>매크로 기록</a:t>
            </a:r>
            <a:r>
              <a:rPr lang="en-US" altLang="ko-KR" dirty="0"/>
              <a:t>(</a:t>
            </a:r>
            <a:r>
              <a:rPr lang="ko-KR" altLang="en-US" dirty="0"/>
              <a:t>빈</a:t>
            </a:r>
            <a:r>
              <a:rPr lang="en-US" altLang="ko-KR" dirty="0"/>
              <a:t> </a:t>
            </a:r>
            <a:r>
              <a:rPr lang="ko-KR" altLang="en-US" dirty="0"/>
              <a:t>셀 선택 매크로</a:t>
            </a:r>
            <a:r>
              <a:rPr lang="en-US" altLang="ko-KR" dirty="0"/>
              <a:t>), </a:t>
            </a:r>
            <a:r>
              <a:rPr lang="ko-KR" altLang="en-US" dirty="0"/>
              <a:t>매크로 편집</a:t>
            </a:r>
            <a:r>
              <a:rPr lang="en-US" altLang="ko-KR" dirty="0"/>
              <a:t>, </a:t>
            </a:r>
            <a:r>
              <a:rPr lang="ko-KR" altLang="en-US" dirty="0"/>
              <a:t>매크로파일 저장 </a:t>
            </a:r>
            <a:endParaRPr lang="en-US" altLang="ko-KR" dirty="0"/>
          </a:p>
          <a:p>
            <a:r>
              <a:rPr lang="ko-KR" altLang="en-US" dirty="0"/>
              <a:t>디자인도구로 버튼 만들기</a:t>
            </a:r>
            <a:endParaRPr lang="en-US" altLang="ko-KR" dirty="0"/>
          </a:p>
          <a:p>
            <a:r>
              <a:rPr lang="ko-KR" altLang="en-US" dirty="0"/>
              <a:t>시연</a:t>
            </a:r>
            <a:r>
              <a:rPr lang="en-US" altLang="ko-KR" dirty="0"/>
              <a:t>(</a:t>
            </a:r>
            <a:r>
              <a:rPr lang="ko-KR" altLang="en-US" dirty="0"/>
              <a:t>번역기</a:t>
            </a:r>
            <a:r>
              <a:rPr lang="en-US" altLang="ko-KR" dirty="0"/>
              <a:t>, </a:t>
            </a:r>
            <a:r>
              <a:rPr lang="ko-KR" altLang="en-US" dirty="0"/>
              <a:t>편집기</a:t>
            </a:r>
            <a:r>
              <a:rPr lang="en-US" altLang="ko-KR" dirty="0"/>
              <a:t>, </a:t>
            </a:r>
            <a:r>
              <a:rPr lang="ko-KR" altLang="en-US" dirty="0" err="1"/>
              <a:t>통합기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주의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매크로 사용은 </a:t>
            </a:r>
            <a:r>
              <a:rPr lang="en-US" altLang="ko-KR" dirty="0" err="1">
                <a:solidFill>
                  <a:srgbClr val="FF0000"/>
                </a:solidFill>
              </a:rPr>
              <a:t>Ctrl+Z</a:t>
            </a:r>
            <a:r>
              <a:rPr lang="ko-KR" altLang="en-US" dirty="0">
                <a:solidFill>
                  <a:srgbClr val="FF0000"/>
                </a:solidFill>
              </a:rPr>
              <a:t>로 되돌릴 수 없음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9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매크로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64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매크로 실습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002.xlsm (</a:t>
            </a:r>
            <a:r>
              <a:rPr lang="ko-KR" altLang="en-US" dirty="0"/>
              <a:t>실습 </a:t>
            </a:r>
            <a:r>
              <a:rPr lang="en-US" altLang="ko-KR" dirty="0"/>
              <a:t>1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F85C291-0559-4349-B596-588EC287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/>
          </a:bodyPr>
          <a:lstStyle/>
          <a:p>
            <a:r>
              <a:rPr lang="ko-KR" altLang="en-US" dirty="0"/>
              <a:t>셀에 값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r>
              <a:rPr lang="ko-KR" altLang="en-US" dirty="0"/>
              <a:t> 입력</a:t>
            </a:r>
            <a:endParaRPr lang="en-US" altLang="ko-KR" dirty="0"/>
          </a:p>
          <a:p>
            <a:r>
              <a:rPr lang="ko-KR" altLang="en-US" dirty="0"/>
              <a:t>셀에 숫자 입력</a:t>
            </a:r>
            <a:r>
              <a:rPr lang="en-US" altLang="ko-KR" dirty="0"/>
              <a:t>(</a:t>
            </a:r>
            <a:r>
              <a:rPr lang="ko-KR" altLang="en-US" dirty="0" err="1"/>
              <a:t>반복문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지정된 범위에서 빈 칸을 찾아서 텍스트 입력</a:t>
            </a:r>
            <a:endParaRPr lang="en-US" altLang="ko-KR" dirty="0"/>
          </a:p>
          <a:p>
            <a:r>
              <a:rPr lang="ko-KR" altLang="en-US" dirty="0"/>
              <a:t>복사 </a:t>
            </a:r>
            <a:r>
              <a:rPr lang="en-US" altLang="ko-KR" dirty="0"/>
              <a:t>–</a:t>
            </a:r>
            <a:r>
              <a:rPr lang="ko-KR" altLang="en-US" dirty="0"/>
              <a:t> 붙여넣기</a:t>
            </a:r>
            <a:endParaRPr lang="en-US" altLang="ko-KR" dirty="0"/>
          </a:p>
          <a:p>
            <a:r>
              <a:rPr lang="ko-KR" altLang="en-US" dirty="0"/>
              <a:t>다른 셀 값을 입력</a:t>
            </a:r>
            <a:endParaRPr lang="en-US" altLang="ko-KR" dirty="0"/>
          </a:p>
          <a:p>
            <a:r>
              <a:rPr lang="ko-KR" altLang="en-US" dirty="0"/>
              <a:t>합계</a:t>
            </a:r>
            <a:r>
              <a:rPr lang="en-US" altLang="ko-KR" dirty="0"/>
              <a:t>(</a:t>
            </a:r>
            <a:r>
              <a:rPr lang="ko-KR" altLang="en-US" dirty="0"/>
              <a:t>변수 합</a:t>
            </a:r>
            <a:r>
              <a:rPr lang="en-US" altLang="ko-KR" dirty="0"/>
              <a:t>, SUM</a:t>
            </a:r>
            <a:r>
              <a:rPr lang="ko-KR" altLang="en-US" dirty="0"/>
              <a:t>함수 입력</a:t>
            </a:r>
            <a:r>
              <a:rPr lang="en-US" altLang="ko-KR" dirty="0"/>
              <a:t>, VBA</a:t>
            </a:r>
            <a:r>
              <a:rPr lang="ko-KR" altLang="en-US" dirty="0"/>
              <a:t>함수 입력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354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매크로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75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매크로 실습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002.xlsm (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F85C291-0559-4349-B596-588EC287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650285"/>
          </a:xfrm>
        </p:spPr>
        <p:txBody>
          <a:bodyPr>
            <a:normAutofit/>
          </a:bodyPr>
          <a:lstStyle/>
          <a:p>
            <a:r>
              <a:rPr lang="ko-KR" altLang="en-US" dirty="0"/>
              <a:t>시트 선택</a:t>
            </a:r>
            <a:r>
              <a:rPr lang="en-US" altLang="ko-KR" dirty="0"/>
              <a:t>, FIND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8532D-F747-4F2B-99A4-6844371475E6}"/>
              </a:ext>
            </a:extLst>
          </p:cNvPr>
          <p:cNvSpPr txBox="1"/>
          <p:nvPr/>
        </p:nvSpPr>
        <p:spPr>
          <a:xfrm>
            <a:off x="642420" y="2854161"/>
            <a:ext cx="464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매크로 실습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002.xlsm (</a:t>
            </a:r>
            <a:r>
              <a:rPr lang="ko-KR" altLang="en-US" dirty="0"/>
              <a:t>실습 </a:t>
            </a:r>
            <a:r>
              <a:rPr lang="en-US" altLang="ko-KR" dirty="0"/>
              <a:t>3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DA7657-F746-411C-ABB0-78CDAE507E53}"/>
              </a:ext>
            </a:extLst>
          </p:cNvPr>
          <p:cNvSpPr txBox="1">
            <a:spLocks/>
          </p:cNvSpPr>
          <p:nvPr/>
        </p:nvSpPr>
        <p:spPr>
          <a:xfrm>
            <a:off x="1115568" y="3415350"/>
            <a:ext cx="10168128" cy="2865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핸들링 </a:t>
            </a:r>
            <a:r>
              <a:rPr lang="en-US" altLang="ko-KR" dirty="0"/>
              <a:t>– delete, clear</a:t>
            </a:r>
          </a:p>
          <a:p>
            <a:endParaRPr lang="en-US" altLang="ko-KR" dirty="0"/>
          </a:p>
          <a:p>
            <a:r>
              <a:rPr lang="ko-KR" altLang="en-US" dirty="0"/>
              <a:t>주요 메소드 소개</a:t>
            </a:r>
            <a:r>
              <a:rPr lang="en-US" altLang="ko-KR" dirty="0"/>
              <a:t>(</a:t>
            </a:r>
            <a:r>
              <a:rPr lang="en-US" altLang="ko-KR" dirty="0" err="1"/>
              <a:t>CurrentRegion</a:t>
            </a:r>
            <a:r>
              <a:rPr lang="en-US" altLang="ko-KR" dirty="0"/>
              <a:t>, Select, Delete, Clear, Copy, Paste)</a:t>
            </a:r>
          </a:p>
        </p:txBody>
      </p:sp>
    </p:spTree>
    <p:extLst>
      <p:ext uri="{BB962C8B-B14F-4D97-AF65-F5344CB8AC3E}">
        <p14:creationId xmlns:p14="http://schemas.microsoft.com/office/powerpoint/2010/main" val="358368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EBB3F8-637B-48A3-A377-460ACE39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3500" dirty="0"/>
              <a:t>난이도 ★★☆☆☆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F72C8-0330-4A37-BD45-D346079C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02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매크로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572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매크로 과제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002.xlsm (</a:t>
            </a:r>
            <a:r>
              <a:rPr lang="ko-KR" altLang="en-US" dirty="0"/>
              <a:t>새 시트 생성하여 실습</a:t>
            </a:r>
            <a:r>
              <a:rPr lang="en-US" altLang="ko-K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AB938-0EA2-444E-80D9-EEE357BA2172}"/>
              </a:ext>
            </a:extLst>
          </p:cNvPr>
          <p:cNvSpPr txBox="1"/>
          <p:nvPr/>
        </p:nvSpPr>
        <p:spPr>
          <a:xfrm>
            <a:off x="-182941" y="2077530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E698A-AF33-4207-952E-94B5B26C9B52}"/>
              </a:ext>
            </a:extLst>
          </p:cNvPr>
          <p:cNvSpPr txBox="1"/>
          <p:nvPr/>
        </p:nvSpPr>
        <p:spPr>
          <a:xfrm>
            <a:off x="1115302" y="2837385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행부터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행까지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1~9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 증가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열부터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열까지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배씩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증가하도록 셀에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50DB58-CCD2-4762-B0CB-9CD14728057F}"/>
              </a:ext>
            </a:extLst>
          </p:cNvPr>
          <p:cNvSpPr txBox="1"/>
          <p:nvPr/>
        </p:nvSpPr>
        <p:spPr>
          <a:xfrm>
            <a:off x="-182941" y="4973130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(</a:t>
            </a:r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구글 검색어</a:t>
            </a:r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)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8F05A-4DDA-43E8-95AC-3E0DF4105D87}"/>
              </a:ext>
            </a:extLst>
          </p:cNvPr>
          <p:cNvSpPr txBox="1"/>
          <p:nvPr/>
        </p:nvSpPr>
        <p:spPr>
          <a:xfrm>
            <a:off x="1115302" y="5732985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vba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중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5F45D9-6DB3-4006-832E-AFD16AACE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3" r="78828" b="58911"/>
          <a:stretch/>
        </p:blipFill>
        <p:spPr>
          <a:xfrm>
            <a:off x="7884286" y="2661745"/>
            <a:ext cx="4098822" cy="2298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50950-66B7-4F6A-8E56-083749A00E49}"/>
              </a:ext>
            </a:extLst>
          </p:cNvPr>
          <p:cNvSpPr txBox="1"/>
          <p:nvPr/>
        </p:nvSpPr>
        <p:spPr>
          <a:xfrm>
            <a:off x="6096000" y="1961842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</p:spTree>
    <p:extLst>
      <p:ext uri="{BB962C8B-B14F-4D97-AF65-F5344CB8AC3E}">
        <p14:creationId xmlns:p14="http://schemas.microsoft.com/office/powerpoint/2010/main" val="3659806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매크로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458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매크로 과제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002.xlsm (</a:t>
            </a:r>
            <a:r>
              <a:rPr lang="ko-KR" altLang="en-US" dirty="0"/>
              <a:t>실습</a:t>
            </a:r>
            <a:r>
              <a:rPr lang="en-US" altLang="ko-KR" dirty="0"/>
              <a:t>4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E698A-AF33-4207-952E-94B5B26C9B52}"/>
              </a:ext>
            </a:extLst>
          </p:cNvPr>
          <p:cNvSpPr txBox="1"/>
          <p:nvPr/>
        </p:nvSpPr>
        <p:spPr>
          <a:xfrm>
            <a:off x="1115302" y="2837385"/>
            <a:ext cx="76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생년월일 값이 없는 칸의 셀 배경색을 빨간색으로 지정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8F05A-4DDA-43E8-95AC-3E0DF4105D87}"/>
              </a:ext>
            </a:extLst>
          </p:cNvPr>
          <p:cNvSpPr txBox="1"/>
          <p:nvPr/>
        </p:nvSpPr>
        <p:spPr>
          <a:xfrm>
            <a:off x="1115302" y="5732985"/>
            <a:ext cx="762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엑셀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셀 배경색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엑셀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행 수 카운트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24F1D5-7435-4689-9776-974C49002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52" r="85156" b="33903"/>
          <a:stretch/>
        </p:blipFill>
        <p:spPr>
          <a:xfrm>
            <a:off x="8704977" y="2660889"/>
            <a:ext cx="2409495" cy="3903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1B0B6-34CB-4774-BF1B-C8503BE6AF5F}"/>
              </a:ext>
            </a:extLst>
          </p:cNvPr>
          <p:cNvSpPr txBox="1"/>
          <p:nvPr/>
        </p:nvSpPr>
        <p:spPr>
          <a:xfrm>
            <a:off x="-182941" y="2077530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7E961E-8001-4F00-9780-D87A6E4CAFD1}"/>
              </a:ext>
            </a:extLst>
          </p:cNvPr>
          <p:cNvSpPr txBox="1"/>
          <p:nvPr/>
        </p:nvSpPr>
        <p:spPr>
          <a:xfrm>
            <a:off x="-182941" y="4973130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힌트</a:t>
            </a:r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(</a:t>
            </a:r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구글 검색어</a:t>
            </a:r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)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819B2B-02F5-421A-92E2-8FA345A2B670}"/>
              </a:ext>
            </a:extLst>
          </p:cNvPr>
          <p:cNvSpPr txBox="1"/>
          <p:nvPr/>
        </p:nvSpPr>
        <p:spPr>
          <a:xfrm>
            <a:off x="6096000" y="1961842"/>
            <a:ext cx="762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cs typeface="Arial" pitchFamily="34" charset="0"/>
              </a:rPr>
              <a:t>출력결과</a:t>
            </a:r>
          </a:p>
        </p:txBody>
      </p:sp>
    </p:spTree>
    <p:extLst>
      <p:ext uri="{BB962C8B-B14F-4D97-AF65-F5344CB8AC3E}">
        <p14:creationId xmlns:p14="http://schemas.microsoft.com/office/powerpoint/2010/main" val="77208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79232-F9DB-452E-8800-6058367C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배워가야 할 것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57FEA4-063D-4D49-B209-306EC796DC62}"/>
              </a:ext>
            </a:extLst>
          </p:cNvPr>
          <p:cNvSpPr/>
          <p:nvPr/>
        </p:nvSpPr>
        <p:spPr>
          <a:xfrm>
            <a:off x="486561" y="2185656"/>
            <a:ext cx="2617365" cy="218952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기능</a:t>
            </a:r>
            <a:endParaRPr lang="en-US" altLang="ko-KR" sz="4000" dirty="0"/>
          </a:p>
          <a:p>
            <a:pPr algn="ctr"/>
            <a:endParaRPr lang="ko-KR" altLang="en-US" sz="20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AF52F36-AE62-4186-A56F-991BCA041887}"/>
              </a:ext>
            </a:extLst>
          </p:cNvPr>
          <p:cNvSpPr/>
          <p:nvPr/>
        </p:nvSpPr>
        <p:spPr>
          <a:xfrm>
            <a:off x="3292325" y="2185656"/>
            <a:ext cx="2617365" cy="218952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용도</a:t>
            </a:r>
            <a:endParaRPr lang="en-US" altLang="ko-KR" sz="4000" dirty="0"/>
          </a:p>
          <a:p>
            <a:pPr algn="ctr"/>
            <a:endParaRPr lang="ko-KR" altLang="en-US" sz="2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E2B284F-23AC-4C86-8849-D2BFDAC38F80}"/>
              </a:ext>
            </a:extLst>
          </p:cNvPr>
          <p:cNvSpPr/>
          <p:nvPr/>
        </p:nvSpPr>
        <p:spPr>
          <a:xfrm>
            <a:off x="6098089" y="2185656"/>
            <a:ext cx="2617365" cy="218952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적용</a:t>
            </a:r>
            <a:endParaRPr lang="en-US" altLang="ko-KR" sz="4000" dirty="0"/>
          </a:p>
          <a:p>
            <a:pPr algn="ctr"/>
            <a:endParaRPr lang="ko-KR" altLang="en-US" sz="20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5EEC543-B317-4E81-9533-BD43D0895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70" t="25210" r="35000" b="56928"/>
          <a:stretch/>
        </p:blipFill>
        <p:spPr>
          <a:xfrm>
            <a:off x="5652551" y="4834879"/>
            <a:ext cx="5362894" cy="1699491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7AE855CD-E757-430E-B82F-E49EB79E5900}"/>
              </a:ext>
            </a:extLst>
          </p:cNvPr>
          <p:cNvSpPr/>
          <p:nvPr/>
        </p:nvSpPr>
        <p:spPr>
          <a:xfrm>
            <a:off x="8903852" y="2185656"/>
            <a:ext cx="2617365" cy="218952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숙달</a:t>
            </a:r>
            <a:endParaRPr lang="en-US" altLang="ko-KR" sz="4000" dirty="0"/>
          </a:p>
          <a:p>
            <a:pPr algn="ctr"/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5B0B36-16C8-4643-B8B1-A514F080A855}"/>
              </a:ext>
            </a:extLst>
          </p:cNvPr>
          <p:cNvSpPr txBox="1"/>
          <p:nvPr/>
        </p:nvSpPr>
        <p:spPr>
          <a:xfrm>
            <a:off x="696224" y="3464185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“OO</a:t>
            </a:r>
            <a:r>
              <a:rPr lang="ko-KR" altLang="en-US" sz="1400" dirty="0">
                <a:solidFill>
                  <a:schemeClr val="bg1"/>
                </a:solidFill>
              </a:rPr>
              <a:t> 기능이 엑셀에 있다</a:t>
            </a:r>
            <a:r>
              <a:rPr lang="en-US" altLang="ko-KR" sz="1400" dirty="0">
                <a:solidFill>
                  <a:schemeClr val="bg1"/>
                </a:solidFill>
              </a:rPr>
              <a:t>”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BF58B2-B6BB-4A40-B10E-5B61C0655957}"/>
              </a:ext>
            </a:extLst>
          </p:cNvPr>
          <p:cNvSpPr txBox="1"/>
          <p:nvPr/>
        </p:nvSpPr>
        <p:spPr>
          <a:xfrm>
            <a:off x="3341688" y="3464185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“OO</a:t>
            </a:r>
            <a:r>
              <a:rPr lang="ko-KR" altLang="en-US" sz="1400" dirty="0">
                <a:solidFill>
                  <a:schemeClr val="bg1"/>
                </a:solidFill>
              </a:rPr>
              <a:t> 기능을 </a:t>
            </a:r>
            <a:r>
              <a:rPr lang="ko-KR" altLang="en-US" sz="1400" dirty="0" err="1">
                <a:solidFill>
                  <a:schemeClr val="bg1"/>
                </a:solidFill>
              </a:rPr>
              <a:t>ㅁㅁ하는데</a:t>
            </a:r>
            <a:r>
              <a:rPr lang="ko-KR" altLang="en-US" sz="1400" dirty="0">
                <a:solidFill>
                  <a:schemeClr val="bg1"/>
                </a:solidFill>
              </a:rPr>
              <a:t> 쓴다</a:t>
            </a:r>
            <a:r>
              <a:rPr lang="en-US" altLang="ko-KR" sz="1400" dirty="0">
                <a:solidFill>
                  <a:schemeClr val="bg1"/>
                </a:solidFill>
              </a:rPr>
              <a:t>”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7014F4-18D7-4A26-9E0E-9E70CC449ECC}"/>
              </a:ext>
            </a:extLst>
          </p:cNvPr>
          <p:cNvSpPr txBox="1"/>
          <p:nvPr/>
        </p:nvSpPr>
        <p:spPr>
          <a:xfrm>
            <a:off x="6349430" y="3464185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기능을 직접 사용해 본다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C0C0C6-B18A-4F14-B2BD-E5D4512BA079}"/>
              </a:ext>
            </a:extLst>
          </p:cNvPr>
          <p:cNvSpPr txBox="1"/>
          <p:nvPr/>
        </p:nvSpPr>
        <p:spPr>
          <a:xfrm>
            <a:off x="9189657" y="3464185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손에 익음 </a:t>
            </a:r>
            <a:r>
              <a:rPr lang="en-US" altLang="ko-KR" sz="1400" dirty="0">
                <a:solidFill>
                  <a:schemeClr val="bg1"/>
                </a:solidFill>
              </a:rPr>
              <a:t>/ </a:t>
            </a:r>
            <a:r>
              <a:rPr lang="ko-KR" altLang="en-US" sz="1400" dirty="0">
                <a:solidFill>
                  <a:schemeClr val="bg1"/>
                </a:solidFill>
              </a:rPr>
              <a:t>단축키 암기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2C49C1-3D84-431B-BA7B-9BB3B1DA758D}"/>
              </a:ext>
            </a:extLst>
          </p:cNvPr>
          <p:cNvSpPr txBox="1"/>
          <p:nvPr/>
        </p:nvSpPr>
        <p:spPr>
          <a:xfrm>
            <a:off x="1903540" y="5446610"/>
            <a:ext cx="25891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어렴풋한 기억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2E046E-C650-4A56-86D6-30FCAF8E1A26}"/>
              </a:ext>
            </a:extLst>
          </p:cNvPr>
          <p:cNvSpPr txBox="1"/>
          <p:nvPr/>
        </p:nvSpPr>
        <p:spPr>
          <a:xfrm>
            <a:off x="1476053" y="5373937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“</a:t>
            </a:r>
            <a:endParaRPr lang="ko-KR" altLang="en-US" sz="4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0DB4C7-4401-4BBB-953E-ED5F11A9BE9F}"/>
              </a:ext>
            </a:extLst>
          </p:cNvPr>
          <p:cNvSpPr txBox="1"/>
          <p:nvPr/>
        </p:nvSpPr>
        <p:spPr>
          <a:xfrm>
            <a:off x="4427551" y="5373937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”</a:t>
            </a:r>
            <a:endParaRPr lang="ko-KR" altLang="en-US" sz="4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3ABFD6A1-BBB6-4576-8840-6EE4E53F3919}"/>
              </a:ext>
            </a:extLst>
          </p:cNvPr>
          <p:cNvCxnSpPr>
            <a:stCxn id="3" idx="4"/>
            <a:endCxn id="42" idx="4"/>
          </p:cNvCxnSpPr>
          <p:nvPr/>
        </p:nvCxnSpPr>
        <p:spPr>
          <a:xfrm rot="16200000" flipH="1">
            <a:off x="3198126" y="2972300"/>
            <a:ext cx="12700" cy="2805764"/>
          </a:xfrm>
          <a:prstGeom prst="bentConnector3">
            <a:avLst>
              <a:gd name="adj1" fmla="val 4032000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F14B8B-E23C-4797-B7AC-6EAC207F7914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3198125" y="4880785"/>
            <a:ext cx="0" cy="56582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80E86C5-5B89-4613-9A0E-7D3E668D7CD7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4878315" y="5727880"/>
            <a:ext cx="765444" cy="949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69D1CB2-413A-455B-8959-5A2975AC93E4}"/>
              </a:ext>
            </a:extLst>
          </p:cNvPr>
          <p:cNvSpPr/>
          <p:nvPr/>
        </p:nvSpPr>
        <p:spPr>
          <a:xfrm>
            <a:off x="6199632" y="6142657"/>
            <a:ext cx="4325112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엑셀에서 </a:t>
            </a:r>
            <a:r>
              <a:rPr lang="en-US" altLang="ko-KR" sz="1400" dirty="0" err="1">
                <a:solidFill>
                  <a:schemeClr val="tx1"/>
                </a:solidFill>
              </a:rPr>
              <a:t>vlookup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함수 쓰는 법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DC61350-2C80-4985-8C2C-9590034D8C00}"/>
              </a:ext>
            </a:extLst>
          </p:cNvPr>
          <p:cNvSpPr/>
          <p:nvPr/>
        </p:nvSpPr>
        <p:spPr>
          <a:xfrm>
            <a:off x="6947135" y="6142656"/>
            <a:ext cx="797834" cy="265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CB514A-B6C2-492A-B3FF-CA53FFD03CBB}"/>
              </a:ext>
            </a:extLst>
          </p:cNvPr>
          <p:cNvSpPr/>
          <p:nvPr/>
        </p:nvSpPr>
        <p:spPr>
          <a:xfrm>
            <a:off x="748401" y="1420129"/>
            <a:ext cx="5347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Young man, in mathematics you don't understand things.</a:t>
            </a:r>
          </a:p>
          <a:p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You just get used to them.  - </a:t>
            </a: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「존</a:t>
            </a:r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폰 </a:t>
            </a:r>
            <a:r>
              <a:rPr lang="ko-KR" altLang="en-US" sz="1600" dirty="0" err="1">
                <a:solidFill>
                  <a:srgbClr val="1D2129"/>
                </a:solidFill>
                <a:latin typeface="Helvetica" panose="020B0604020202020204" pitchFamily="34" charset="0"/>
              </a:rPr>
              <a:t>노이만</a:t>
            </a:r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」</a:t>
            </a:r>
            <a:endParaRPr lang="ko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5DB223-13FF-49C4-939B-32C51089B24C}"/>
              </a:ext>
            </a:extLst>
          </p:cNvPr>
          <p:cNvSpPr/>
          <p:nvPr/>
        </p:nvSpPr>
        <p:spPr>
          <a:xfrm>
            <a:off x="6792879" y="1552021"/>
            <a:ext cx="4666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D2129"/>
                </a:solidFill>
                <a:latin typeface="Helvetica" panose="020B0604020202020204" pitchFamily="34" charset="0"/>
              </a:rPr>
              <a:t>엑셀은 외우는 것이 아니라 익숙해지는 것이다</a:t>
            </a:r>
            <a:r>
              <a:rPr lang="en-US" altLang="ko-KR" sz="1600" dirty="0">
                <a:solidFill>
                  <a:srgbClr val="1D2129"/>
                </a:solidFill>
                <a:latin typeface="Helvetica" panose="020B0604020202020204" pitchFamily="34" charset="0"/>
              </a:rPr>
              <a:t>.</a:t>
            </a:r>
            <a:endParaRPr lang="ko-KR" altLang="en-US" sz="1600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82682ED-49AB-45AF-AFC6-FC6022F74917}"/>
              </a:ext>
            </a:extLst>
          </p:cNvPr>
          <p:cNvSpPr/>
          <p:nvPr/>
        </p:nvSpPr>
        <p:spPr>
          <a:xfrm>
            <a:off x="6245798" y="1567410"/>
            <a:ext cx="357061" cy="3385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59E282-9BC3-4FA4-B8DE-170F8941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7B696F-5874-49FC-AD8F-0FB68A635406}"/>
              </a:ext>
            </a:extLst>
          </p:cNvPr>
          <p:cNvCxnSpPr/>
          <p:nvPr/>
        </p:nvCxnSpPr>
        <p:spPr>
          <a:xfrm>
            <a:off x="6792879" y="2004904"/>
            <a:ext cx="0" cy="2875881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5612B7-09A3-4F67-894F-1A2EC65029FC}"/>
              </a:ext>
            </a:extLst>
          </p:cNvPr>
          <p:cNvSpPr/>
          <p:nvPr/>
        </p:nvSpPr>
        <p:spPr>
          <a:xfrm>
            <a:off x="6199632" y="6534370"/>
            <a:ext cx="4325112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엑셀 데이터 추출하는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219903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/>
      <p:bldP spid="62" grpId="0" animBg="1"/>
      <p:bldP spid="63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EBB3F8-637B-48A3-A377-460ACE39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심화과제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3500" dirty="0"/>
              <a:t>난이도 ★★★★★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F72C8-0330-4A37-BD45-D346079C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7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72A75-D04F-42CD-8D80-4C1E9DAA69E5}"/>
              </a:ext>
            </a:extLst>
          </p:cNvPr>
          <p:cNvSpPr txBox="1"/>
          <p:nvPr/>
        </p:nvSpPr>
        <p:spPr>
          <a:xfrm>
            <a:off x="642420" y="147794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파일 </a:t>
            </a:r>
            <a:r>
              <a:rPr lang="ko-KR" altLang="en-US" dirty="0" err="1"/>
              <a:t>통합기</a:t>
            </a:r>
            <a:r>
              <a:rPr lang="ko-KR" altLang="en-US" dirty="0"/>
              <a:t> 코드 작성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ko-KR" altLang="en-US" dirty="0"/>
              <a:t>여러 개의 엑셀 파일을 열어서 하나의 파일로 통합하는 매크로</a:t>
            </a:r>
            <a:r>
              <a:rPr lang="en-US" altLang="ko-KR" dirty="0"/>
              <a:t>(</a:t>
            </a:r>
            <a:r>
              <a:rPr lang="en-US" altLang="ko-KR" dirty="0" err="1"/>
              <a:t>xlsm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) </a:t>
            </a:r>
            <a:r>
              <a:rPr lang="ko-KR" altLang="en-US" dirty="0"/>
              <a:t>작성하기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본 과제는 난이도가 높으므로 답안을 제공합니다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프로그램 개발 능력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r>
              <a:rPr lang="ko-KR" altLang="en-US" dirty="0"/>
              <a:t>이 어느정도 있어야 가능한 과제이니</a:t>
            </a:r>
            <a:r>
              <a:rPr lang="en-US" altLang="ko-KR" dirty="0"/>
              <a:t>, </a:t>
            </a:r>
            <a:r>
              <a:rPr lang="ko-KR" altLang="en-US" dirty="0"/>
              <a:t>엑셀 마스터가 되고 싶은 분만</a:t>
            </a:r>
            <a:r>
              <a:rPr lang="en-US" altLang="ko-KR" dirty="0"/>
              <a:t>(?)</a:t>
            </a:r>
            <a:r>
              <a:rPr lang="ko-KR" altLang="en-US" dirty="0"/>
              <a:t> 수행하시면 됩니다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답지는 전혀 해결할 수 없는 경우에 참조만 하시고</a:t>
            </a:r>
            <a:r>
              <a:rPr lang="en-US" altLang="ko-KR" dirty="0"/>
              <a:t>, </a:t>
            </a:r>
            <a:r>
              <a:rPr lang="ko-KR" altLang="en-US" dirty="0"/>
              <a:t>구글링을 통해</a:t>
            </a:r>
            <a:r>
              <a:rPr lang="en-US" altLang="ko-KR" dirty="0"/>
              <a:t> </a:t>
            </a:r>
            <a:r>
              <a:rPr lang="ko-KR" altLang="en-US" dirty="0"/>
              <a:t>직접 만드시는 것을 권장합니다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답지는 강사도 매크로에 대해서 잘 모르는 상태에서 작성한 코드이므로</a:t>
            </a:r>
            <a:r>
              <a:rPr lang="en-US" altLang="ko-KR" dirty="0"/>
              <a:t>(</a:t>
            </a:r>
            <a:r>
              <a:rPr lang="ko-KR" altLang="en-US" dirty="0"/>
              <a:t>몇 년 전에 짰던 </a:t>
            </a:r>
            <a:r>
              <a:rPr lang="ko-KR" altLang="en-US" dirty="0" err="1"/>
              <a:t>코드에요</a:t>
            </a:r>
            <a:r>
              <a:rPr lang="en-US" altLang="ko-KR" dirty="0"/>
              <a:t>), </a:t>
            </a:r>
            <a:r>
              <a:rPr lang="ko-KR" altLang="en-US" dirty="0"/>
              <a:t>수강생 여러분이 더 좋은 방법으로 코드를 작성하실 수도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4425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EBB3F8-637B-48A3-A377-460ACE39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F72C8-0330-4A37-BD45-D346079C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78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/>
          </a:bodyPr>
          <a:lstStyle/>
          <a:p>
            <a:r>
              <a:rPr lang="ko-KR" altLang="en-US" dirty="0"/>
              <a:t>이제 엑셀에 </a:t>
            </a:r>
            <a:r>
              <a:rPr lang="en-US" altLang="ko-KR" dirty="0"/>
              <a:t>“</a:t>
            </a:r>
            <a:r>
              <a:rPr lang="ko-KR" altLang="en-US" dirty="0"/>
              <a:t>어떤 기능</a:t>
            </a:r>
            <a:r>
              <a:rPr lang="en-US" altLang="ko-KR" dirty="0"/>
              <a:t>“</a:t>
            </a:r>
            <a:r>
              <a:rPr lang="ko-KR" altLang="en-US" dirty="0"/>
              <a:t>이 있는 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</a:t>
            </a:r>
            <a:r>
              <a:rPr lang="en-US" altLang="ko-KR" dirty="0"/>
              <a:t>“</a:t>
            </a:r>
            <a:r>
              <a:rPr lang="ko-KR" altLang="en-US" dirty="0"/>
              <a:t>어떤 </a:t>
            </a:r>
            <a:r>
              <a:rPr lang="ko-KR" altLang="en-US" dirty="0" err="1"/>
              <a:t>기능“을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어떻게</a:t>
            </a:r>
            <a:r>
              <a:rPr lang="en-US" altLang="ko-KR" dirty="0"/>
              <a:t>/</a:t>
            </a:r>
            <a:r>
              <a:rPr lang="ko-KR" altLang="en-US" dirty="0"/>
              <a:t>어디에 쓰는 지</a:t>
            </a:r>
            <a:r>
              <a:rPr lang="en-US" altLang="ko-KR" dirty="0"/>
              <a:t>”</a:t>
            </a:r>
            <a:r>
              <a:rPr lang="ko-KR" altLang="en-US" dirty="0"/>
              <a:t>를 알게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시간이 많이 들 것 같은 업무가 있으면 검색하거나 이 </a:t>
            </a:r>
            <a:r>
              <a:rPr lang="en-US" altLang="ko-KR" dirty="0"/>
              <a:t>PPT</a:t>
            </a:r>
            <a:r>
              <a:rPr lang="ko-KR" altLang="en-US" dirty="0"/>
              <a:t>를 보면서</a:t>
            </a:r>
            <a:r>
              <a:rPr lang="en-US" altLang="ko-KR" dirty="0"/>
              <a:t>,</a:t>
            </a:r>
            <a:r>
              <a:rPr lang="ko-KR" altLang="en-US" dirty="0"/>
              <a:t> 빨리 해결할 방법을 떠올리면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아무리 찾아봐도 안된다면 </a:t>
            </a:r>
            <a:r>
              <a:rPr lang="en-US" altLang="ko-KR" dirty="0"/>
              <a:t>A/S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하려는 것</a:t>
            </a:r>
            <a:r>
              <a:rPr lang="en-US" altLang="ko-KR" dirty="0"/>
              <a:t>	2. </a:t>
            </a:r>
            <a:r>
              <a:rPr lang="ko-KR" altLang="en-US" dirty="0"/>
              <a:t>시도해 본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2225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71F4E1-9BE8-4B38-8051-DDF568DC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497"/>
            <a:ext cx="10168128" cy="4547861"/>
          </a:xfrm>
        </p:spPr>
        <p:txBody>
          <a:bodyPr>
            <a:normAutofit/>
          </a:bodyPr>
          <a:lstStyle/>
          <a:p>
            <a:r>
              <a:rPr lang="ko-KR" altLang="en-US" dirty="0"/>
              <a:t>업무 시간을 줄이기 위해서</a:t>
            </a:r>
            <a:endParaRPr lang="en-US" altLang="ko-KR" dirty="0"/>
          </a:p>
          <a:p>
            <a:pPr lvl="1"/>
            <a:r>
              <a:rPr lang="ko-KR" altLang="en-US" dirty="0"/>
              <a:t>매일 </a:t>
            </a:r>
            <a:r>
              <a:rPr lang="en-US" altLang="ko-KR" dirty="0"/>
              <a:t>10</a:t>
            </a:r>
            <a:r>
              <a:rPr lang="ko-KR" altLang="en-US" dirty="0"/>
              <a:t>분 씩 소요되는 업무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엑셀 기능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함수로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분으로 줄이면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년에 수 시간 절약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야근 </a:t>
            </a:r>
            <a:r>
              <a:rPr lang="en-US" altLang="ko-KR" dirty="0">
                <a:sym typeface="Wingdings" panose="05000000000000000000" pitchFamily="2" charset="2"/>
              </a:rPr>
              <a:t>3~4</a:t>
            </a:r>
            <a:r>
              <a:rPr lang="ko-KR" altLang="en-US" dirty="0">
                <a:sym typeface="Wingdings" panose="05000000000000000000" pitchFamily="2" charset="2"/>
              </a:rPr>
              <a:t>번을 줄임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시간이 많이 소요되면서 반복되는 업무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매크로 코딩을 통해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분만에 자동으로 작업되도록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코딩하는 데 걸리는 시간이 얼마나 걸릴 지 예측해보고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코딩에 걸리는 시간이 더 길다면 직접 해야 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익숙하지 않은 엑셀 기능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매크로를 사용하는 데 걸리는 시간 </a:t>
            </a:r>
            <a:r>
              <a:rPr lang="en-US" altLang="ko-KR" dirty="0">
                <a:solidFill>
                  <a:srgbClr val="FF0000"/>
                </a:solidFill>
              </a:rPr>
              <a:t>&lt; </a:t>
            </a:r>
            <a:r>
              <a:rPr lang="ko-KR" altLang="en-US" dirty="0">
                <a:solidFill>
                  <a:srgbClr val="FF0000"/>
                </a:solidFill>
              </a:rPr>
              <a:t>노가다를 통해 해결하는 시간 </a:t>
            </a:r>
            <a:r>
              <a:rPr lang="en-US" altLang="ko-KR" dirty="0">
                <a:solidFill>
                  <a:srgbClr val="FF0000"/>
                </a:solidFill>
              </a:rPr>
              <a:t>X </a:t>
            </a:r>
            <a:r>
              <a:rPr lang="ko-KR" altLang="en-US" dirty="0">
                <a:solidFill>
                  <a:srgbClr val="FF0000"/>
                </a:solidFill>
              </a:rPr>
              <a:t>그 업무를 하는 횟수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C1FD9-3ABE-47AA-942D-801F26536F8D}"/>
              </a:ext>
            </a:extLst>
          </p:cNvPr>
          <p:cNvSpPr txBox="1"/>
          <p:nvPr/>
        </p:nvSpPr>
        <p:spPr>
          <a:xfrm>
            <a:off x="642420" y="1477942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/>
              <a:t>너무 당연한 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584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커리큘럼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F95E1-C105-4809-B1FA-E758EB6B7314}"/>
              </a:ext>
            </a:extLst>
          </p:cNvPr>
          <p:cNvSpPr txBox="1"/>
          <p:nvPr/>
        </p:nvSpPr>
        <p:spPr>
          <a:xfrm>
            <a:off x="3598833" y="4408024"/>
            <a:ext cx="1995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VLOOKUP</a:t>
            </a:r>
          </a:p>
          <a:p>
            <a:r>
              <a:rPr lang="en-US" altLang="ko-KR" dirty="0"/>
              <a:t>SUMIF</a:t>
            </a:r>
          </a:p>
          <a:p>
            <a:r>
              <a:rPr lang="en-US" altLang="ko-KR" dirty="0"/>
              <a:t>COUNTIF</a:t>
            </a:r>
          </a:p>
          <a:p>
            <a:r>
              <a:rPr lang="en-US" altLang="ko-KR" dirty="0"/>
              <a:t>ROUND</a:t>
            </a:r>
          </a:p>
          <a:p>
            <a:r>
              <a:rPr lang="en-US" altLang="ko-KR" dirty="0"/>
              <a:t>LEFT, RIGHT, MID</a:t>
            </a:r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1DE84-F3BA-4797-A8E5-1374EDDC06B0}"/>
              </a:ext>
            </a:extLst>
          </p:cNvPr>
          <p:cNvSpPr txBox="1"/>
          <p:nvPr/>
        </p:nvSpPr>
        <p:spPr>
          <a:xfrm>
            <a:off x="779581" y="4407190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빠른실행도구모음</a:t>
            </a:r>
            <a:endParaRPr lang="en-US" altLang="ko-KR" dirty="0"/>
          </a:p>
          <a:p>
            <a:r>
              <a:rPr lang="ko-KR" altLang="en-US" dirty="0"/>
              <a:t>복사 붙여넣기</a:t>
            </a:r>
            <a:endParaRPr lang="en-US" altLang="ko-KR" dirty="0"/>
          </a:p>
          <a:p>
            <a:r>
              <a:rPr lang="ko-KR" altLang="en-US" dirty="0"/>
              <a:t>프린트</a:t>
            </a:r>
            <a:endParaRPr lang="en-US" altLang="ko-KR" dirty="0"/>
          </a:p>
          <a:p>
            <a:r>
              <a:rPr lang="ko-KR" altLang="en-US" dirty="0" err="1"/>
              <a:t>틀고정</a:t>
            </a:r>
            <a:endParaRPr lang="en-US" altLang="ko-KR" dirty="0"/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B0F9B6-80DE-4AED-9525-C893992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0ED90-E16D-408C-8BF6-F20D900729F3}"/>
              </a:ext>
            </a:extLst>
          </p:cNvPr>
          <p:cNvSpPr txBox="1"/>
          <p:nvPr/>
        </p:nvSpPr>
        <p:spPr>
          <a:xfrm>
            <a:off x="9514266" y="4408024"/>
            <a:ext cx="1396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매크로란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매크로 기록</a:t>
            </a:r>
            <a:endParaRPr lang="en-US" altLang="ko-KR" dirty="0"/>
          </a:p>
          <a:p>
            <a:r>
              <a:rPr lang="ko-KR" altLang="en-US" dirty="0"/>
              <a:t>활용방법</a:t>
            </a:r>
            <a:endParaRPr lang="en-US" altLang="ko-KR" dirty="0"/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C9019C-843A-410D-B4FB-DED16F4A8793}"/>
              </a:ext>
            </a:extLst>
          </p:cNvPr>
          <p:cNvSpPr/>
          <p:nvPr/>
        </p:nvSpPr>
        <p:spPr>
          <a:xfrm>
            <a:off x="486561" y="1876476"/>
            <a:ext cx="2617365" cy="218952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기본</a:t>
            </a:r>
            <a:endParaRPr lang="en-US" altLang="ko-KR" sz="4000" dirty="0"/>
          </a:p>
          <a:p>
            <a:pPr algn="ctr"/>
            <a:r>
              <a:rPr lang="ko-KR" altLang="en-US" sz="4000" dirty="0"/>
              <a:t>기능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213DBA-560A-447B-989C-A85DFDD237DA}"/>
              </a:ext>
            </a:extLst>
          </p:cNvPr>
          <p:cNvSpPr/>
          <p:nvPr/>
        </p:nvSpPr>
        <p:spPr>
          <a:xfrm>
            <a:off x="3288149" y="1876476"/>
            <a:ext cx="2617365" cy="218952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함수</a:t>
            </a:r>
            <a:endParaRPr lang="ko-KR" altLang="en-US" sz="20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BC110A8-D632-4C33-ABAE-E82A28E49A62}"/>
              </a:ext>
            </a:extLst>
          </p:cNvPr>
          <p:cNvSpPr/>
          <p:nvPr/>
        </p:nvSpPr>
        <p:spPr>
          <a:xfrm>
            <a:off x="6098089" y="1876476"/>
            <a:ext cx="2617365" cy="218952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데이터관리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A1BCEDD-E444-44DB-8C47-F4273E12FA14}"/>
              </a:ext>
            </a:extLst>
          </p:cNvPr>
          <p:cNvSpPr/>
          <p:nvPr/>
        </p:nvSpPr>
        <p:spPr>
          <a:xfrm>
            <a:off x="8903852" y="1876476"/>
            <a:ext cx="2617365" cy="218952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매크로</a:t>
            </a:r>
            <a:endParaRPr lang="en-US" altLang="ko-KR" sz="4000" dirty="0"/>
          </a:p>
          <a:p>
            <a:pPr algn="ctr"/>
            <a:r>
              <a:rPr lang="en-US" altLang="ko-KR" sz="1500" dirty="0"/>
              <a:t>(</a:t>
            </a:r>
            <a:r>
              <a:rPr lang="ko-KR" altLang="en-US" sz="1500" dirty="0"/>
              <a:t>맛만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1A25A-E685-4FF0-91BF-D5E7387B36A7}"/>
              </a:ext>
            </a:extLst>
          </p:cNvPr>
          <p:cNvSpPr txBox="1"/>
          <p:nvPr/>
        </p:nvSpPr>
        <p:spPr>
          <a:xfrm>
            <a:off x="6621941" y="4408024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필터</a:t>
            </a:r>
            <a:r>
              <a:rPr lang="en-US" altLang="ko-KR" dirty="0"/>
              <a:t>/</a:t>
            </a:r>
            <a:r>
              <a:rPr lang="ko-KR" altLang="en-US" dirty="0"/>
              <a:t>정렬</a:t>
            </a:r>
            <a:endParaRPr lang="en-US" altLang="ko-KR" dirty="0"/>
          </a:p>
          <a:p>
            <a:r>
              <a:rPr lang="ko-KR" altLang="en-US" dirty="0"/>
              <a:t>텍스트나누기</a:t>
            </a:r>
            <a:endParaRPr lang="en-US" altLang="ko-KR" dirty="0"/>
          </a:p>
          <a:p>
            <a:r>
              <a:rPr lang="ko-KR" altLang="en-US" dirty="0"/>
              <a:t>중복제거</a:t>
            </a:r>
            <a:endParaRPr lang="en-US" altLang="ko-KR" dirty="0"/>
          </a:p>
          <a:p>
            <a:r>
              <a:rPr lang="ko-KR" altLang="en-US" dirty="0"/>
              <a:t>유효성검사</a:t>
            </a:r>
            <a:endParaRPr lang="en-US" altLang="ko-KR" dirty="0"/>
          </a:p>
          <a:p>
            <a:r>
              <a:rPr lang="ko-KR" altLang="en-US" dirty="0"/>
              <a:t>피벗테이블</a:t>
            </a:r>
            <a:endParaRPr lang="en-US" altLang="ko-KR" dirty="0"/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92887-5837-4E01-8294-F719109D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컨설팅 </a:t>
            </a:r>
            <a:r>
              <a:rPr lang="en-US" altLang="ko-KR" dirty="0"/>
              <a:t>&amp; A/S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34CAE-5241-47D7-9331-7BAAF37AF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노가다성</a:t>
            </a:r>
            <a:r>
              <a:rPr lang="ko-KR" altLang="en-US" dirty="0"/>
              <a:t> </a:t>
            </a:r>
            <a:r>
              <a:rPr lang="ko-KR" altLang="en-US" dirty="0" err="1"/>
              <a:t>페이퍼웍</a:t>
            </a:r>
            <a:r>
              <a:rPr lang="ko-KR" altLang="en-US" dirty="0"/>
              <a:t> 시간 줄이기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같이 고민 해봐요</a:t>
            </a:r>
            <a:r>
              <a:rPr lang="en-US" altLang="ko-KR" dirty="0"/>
              <a:t>…)</a:t>
            </a:r>
          </a:p>
          <a:p>
            <a:endParaRPr lang="en-US" altLang="ko-KR" dirty="0"/>
          </a:p>
          <a:p>
            <a:r>
              <a:rPr lang="ko-KR" altLang="en-US" dirty="0"/>
              <a:t>수업 다 끝나고 무슨 기능이 생각이 </a:t>
            </a:r>
            <a:r>
              <a:rPr lang="ko-KR" altLang="en-US" dirty="0" err="1"/>
              <a:t>안난다</a:t>
            </a:r>
            <a:r>
              <a:rPr lang="en-US" altLang="ko-KR" dirty="0"/>
              <a:t>…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	 10</a:t>
            </a:r>
            <a:r>
              <a:rPr lang="ko-KR" altLang="en-US" dirty="0">
                <a:sym typeface="Wingdings" panose="05000000000000000000" pitchFamily="2" charset="2"/>
              </a:rPr>
              <a:t>년 무상 </a:t>
            </a:r>
            <a:r>
              <a:rPr lang="en-US" altLang="ko-KR" dirty="0">
                <a:sym typeface="Wingdings" panose="05000000000000000000" pitchFamily="2" charset="2"/>
              </a:rPr>
              <a:t>A/S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092018-522D-48F1-98B5-A5235151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1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92887-5837-4E01-8294-F719109D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단축키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34CAE-5241-47D7-9331-7BAAF37AF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Ctrl : </a:t>
            </a:r>
            <a:r>
              <a:rPr lang="ko-KR" altLang="en-US" dirty="0"/>
              <a:t>하나 </a:t>
            </a:r>
            <a:r>
              <a:rPr lang="ko-KR" altLang="en-US" dirty="0" err="1"/>
              <a:t>하나</a:t>
            </a:r>
            <a:r>
              <a:rPr lang="ko-KR" altLang="en-US" dirty="0"/>
              <a:t> 선택해서 여러 개 선택</a:t>
            </a:r>
            <a:endParaRPr lang="en-US" altLang="ko-KR" dirty="0"/>
          </a:p>
          <a:p>
            <a:r>
              <a:rPr lang="en-US" altLang="ko-KR" dirty="0"/>
              <a:t>Shift : </a:t>
            </a:r>
            <a:r>
              <a:rPr lang="ko-KR" altLang="en-US" dirty="0"/>
              <a:t>한 번에 여러 개 선택</a:t>
            </a:r>
            <a:endParaRPr lang="en-US" altLang="ko-KR" dirty="0"/>
          </a:p>
          <a:p>
            <a:r>
              <a:rPr lang="en-US" altLang="ko-KR" dirty="0"/>
              <a:t>Alt : </a:t>
            </a:r>
            <a:r>
              <a:rPr lang="ko-KR" altLang="en-US" dirty="0"/>
              <a:t>사용자 지정 단축키 설정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이정도만 알면 되죠</a:t>
            </a:r>
            <a:r>
              <a:rPr lang="en-US" altLang="ko-KR" dirty="0"/>
              <a:t>… </a:t>
            </a:r>
            <a:r>
              <a:rPr lang="ko-KR" altLang="en-US" dirty="0"/>
              <a:t>기억력도 점점 감퇴되어가는 마당에 무슨 단축키를 외워요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092018-522D-48F1-98B5-A5235151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4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EBB3F8-637B-48A3-A377-460ACE39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기능</a:t>
            </a:r>
            <a:br>
              <a:rPr lang="en-US" altLang="ko-KR" dirty="0"/>
            </a:br>
            <a:br>
              <a:rPr lang="en-US" altLang="ko-KR" sz="3500" dirty="0"/>
            </a:br>
            <a:r>
              <a:rPr lang="ko-KR" altLang="en-US" sz="3500" dirty="0"/>
              <a:t>난이도 ★☆☆☆☆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F72C8-0330-4A37-BD45-D346079C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42A5E-D588-45E4-A127-D75F1A73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7DE82-F1FF-487C-A234-DE9110B246FC}"/>
              </a:ext>
            </a:extLst>
          </p:cNvPr>
          <p:cNvSpPr txBox="1"/>
          <p:nvPr/>
        </p:nvSpPr>
        <p:spPr>
          <a:xfrm>
            <a:off x="642420" y="1477942"/>
            <a:ext cx="754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빠른실행도구모음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엑셀</a:t>
            </a:r>
            <a:r>
              <a:rPr lang="en-US" altLang="ko-KR" dirty="0"/>
              <a:t>, </a:t>
            </a:r>
            <a:r>
              <a:rPr lang="ko-KR" altLang="en-US" dirty="0"/>
              <a:t>파워포인트 등에서 동일하게 사용할 수 있음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리본 사용자 지정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4E63B3-C567-493F-A7E9-C3F9FB84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712" b="64330"/>
          <a:stretch/>
        </p:blipFill>
        <p:spPr>
          <a:xfrm>
            <a:off x="221673" y="2597293"/>
            <a:ext cx="2595418" cy="23737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830474-18F1-486C-BA24-634E8FF7C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48" r="92727" b="-1"/>
          <a:stretch/>
        </p:blipFill>
        <p:spPr>
          <a:xfrm>
            <a:off x="3052618" y="2883259"/>
            <a:ext cx="1524000" cy="1801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A1BE21-D3B0-4EA0-931F-7FFEB7295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270" y="2000645"/>
            <a:ext cx="5480974" cy="39701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C1061F-21FD-49B0-9958-4712809F1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0096" y="2088390"/>
            <a:ext cx="1780231" cy="37947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8A9CC77-9A16-4146-9FDB-8E6737617956}"/>
              </a:ext>
            </a:extLst>
          </p:cNvPr>
          <p:cNvSpPr/>
          <p:nvPr/>
        </p:nvSpPr>
        <p:spPr>
          <a:xfrm>
            <a:off x="221673" y="2812324"/>
            <a:ext cx="341035" cy="167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4F55B50-B0E3-43CE-834F-217440E4351E}"/>
              </a:ext>
            </a:extLst>
          </p:cNvPr>
          <p:cNvSpPr/>
          <p:nvPr/>
        </p:nvSpPr>
        <p:spPr>
          <a:xfrm>
            <a:off x="3401645" y="4087207"/>
            <a:ext cx="493347" cy="23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C23BB28-2C85-4A54-99A9-0AA947C23583}"/>
              </a:ext>
            </a:extLst>
          </p:cNvPr>
          <p:cNvSpPr/>
          <p:nvPr/>
        </p:nvSpPr>
        <p:spPr>
          <a:xfrm>
            <a:off x="4668270" y="3638152"/>
            <a:ext cx="818130" cy="202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B05982-BD73-4E94-8AED-F387838C3EAF}"/>
              </a:ext>
            </a:extLst>
          </p:cNvPr>
          <p:cNvSpPr/>
          <p:nvPr/>
        </p:nvSpPr>
        <p:spPr>
          <a:xfrm>
            <a:off x="5600254" y="2596644"/>
            <a:ext cx="1934754" cy="202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EF0A038-56D2-4E0B-969B-8E99077756B9}"/>
              </a:ext>
            </a:extLst>
          </p:cNvPr>
          <p:cNvSpPr/>
          <p:nvPr/>
        </p:nvSpPr>
        <p:spPr>
          <a:xfrm>
            <a:off x="5600254" y="4526176"/>
            <a:ext cx="1037938" cy="202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C68ECB-BDBA-466B-9C97-15CBA1C2E623}"/>
              </a:ext>
            </a:extLst>
          </p:cNvPr>
          <p:cNvSpPr/>
          <p:nvPr/>
        </p:nvSpPr>
        <p:spPr>
          <a:xfrm>
            <a:off x="7408757" y="3985741"/>
            <a:ext cx="601035" cy="202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86679EE-7CB3-4A80-9DB7-4F6BE284D2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221" b="93122"/>
          <a:stretch/>
        </p:blipFill>
        <p:spPr>
          <a:xfrm>
            <a:off x="2441840" y="6101697"/>
            <a:ext cx="6312877" cy="457704"/>
          </a:xfrm>
          <a:prstGeom prst="rect">
            <a:avLst/>
          </a:prstGeom>
        </p:spPr>
      </p:pic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44514CFC-9195-456F-8157-FEE5DA0C5D74}"/>
              </a:ext>
            </a:extLst>
          </p:cNvPr>
          <p:cNvCxnSpPr>
            <a:cxnSpLocks/>
            <a:stCxn id="16" idx="0"/>
            <a:endCxn id="6" idx="0"/>
          </p:cNvCxnSpPr>
          <p:nvPr/>
        </p:nvCxnSpPr>
        <p:spPr>
          <a:xfrm rot="5400000" flipH="1" flipV="1">
            <a:off x="8569794" y="86227"/>
            <a:ext cx="508254" cy="4512581"/>
          </a:xfrm>
          <a:prstGeom prst="curvedConnector3">
            <a:avLst>
              <a:gd name="adj1" fmla="val 16400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0516491-C30C-4779-9831-B480B4525139}"/>
              </a:ext>
            </a:extLst>
          </p:cNvPr>
          <p:cNvCxnSpPr>
            <a:cxnSpLocks/>
          </p:cNvCxnSpPr>
          <p:nvPr/>
        </p:nvCxnSpPr>
        <p:spPr>
          <a:xfrm>
            <a:off x="562708" y="2894011"/>
            <a:ext cx="2838937" cy="1310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9F0C7DE-4D7A-44A4-9260-D878316EC86E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894992" y="3739265"/>
            <a:ext cx="773278" cy="466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F241FE-CB83-4ECE-9727-D870FB8C452D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486400" y="3739265"/>
            <a:ext cx="632823" cy="786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42367BB-B653-4312-ADA2-77DD8327E2C1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 flipV="1">
            <a:off x="6638192" y="4086854"/>
            <a:ext cx="770565" cy="540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DAC53FCA-96A8-4C90-BE98-9980EEF370A5}"/>
              </a:ext>
            </a:extLst>
          </p:cNvPr>
          <p:cNvSpPr/>
          <p:nvPr/>
        </p:nvSpPr>
        <p:spPr>
          <a:xfrm>
            <a:off x="9721967" y="4001839"/>
            <a:ext cx="427277" cy="385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58679E-4877-4502-A630-1A0E83437587}"/>
              </a:ext>
            </a:extLst>
          </p:cNvPr>
          <p:cNvSpPr/>
          <p:nvPr/>
        </p:nvSpPr>
        <p:spPr>
          <a:xfrm>
            <a:off x="8396644" y="5457984"/>
            <a:ext cx="984748" cy="2746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76720426-94D7-42D1-87B5-1E532904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3290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23B2F"/>
      </a:dk2>
      <a:lt2>
        <a:srgbClr val="E3E8E2"/>
      </a:lt2>
      <a:accent1>
        <a:srgbClr val="C093C5"/>
      </a:accent1>
      <a:accent2>
        <a:srgbClr val="9B7FBA"/>
      </a:accent2>
      <a:accent3>
        <a:srgbClr val="9996C6"/>
      </a:accent3>
      <a:accent4>
        <a:srgbClr val="7F93BA"/>
      </a:accent4>
      <a:accent5>
        <a:srgbClr val="7AA9B7"/>
      </a:accent5>
      <a:accent6>
        <a:srgbClr val="76ACA3"/>
      </a:accent6>
      <a:hlink>
        <a:srgbClr val="5B8E5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2000</Words>
  <Application>Microsoft Office PowerPoint</Application>
  <PresentationFormat>와이드스크린</PresentationFormat>
  <Paragraphs>316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Noto Sans KR Medium</vt:lpstr>
      <vt:lpstr>궁서</vt:lpstr>
      <vt:lpstr>맑은 고딕</vt:lpstr>
      <vt:lpstr>Arial</vt:lpstr>
      <vt:lpstr>Avenir Next LT Pro</vt:lpstr>
      <vt:lpstr>Calibri</vt:lpstr>
      <vt:lpstr>Helvetica</vt:lpstr>
      <vt:lpstr>Wingdings</vt:lpstr>
      <vt:lpstr>AccentBoxVTI</vt:lpstr>
      <vt:lpstr>PowerPoint 프레젠테이션</vt:lpstr>
      <vt:lpstr>강의목적 &amp; 기대효과</vt:lpstr>
      <vt:lpstr>엑셀의 용도</vt:lpstr>
      <vt:lpstr>배워가야 할 것</vt:lpstr>
      <vt:lpstr>커리큘럼</vt:lpstr>
      <vt:lpstr>컨설팅 &amp; A/S</vt:lpstr>
      <vt:lpstr>단축키</vt:lpstr>
      <vt:lpstr>기본 기능  난이도 ★☆☆☆☆</vt:lpstr>
      <vt:lpstr>기본기능</vt:lpstr>
      <vt:lpstr>기본기능</vt:lpstr>
      <vt:lpstr>기본기능</vt:lpstr>
      <vt:lpstr>기본기능</vt:lpstr>
      <vt:lpstr>기본기능</vt:lpstr>
      <vt:lpstr>기본기능</vt:lpstr>
      <vt:lpstr>기본기능</vt:lpstr>
      <vt:lpstr>기본기능</vt:lpstr>
      <vt:lpstr>함수  난이도 ★★☆☆☆</vt:lpstr>
      <vt:lpstr>함수</vt:lpstr>
      <vt:lpstr>함수</vt:lpstr>
      <vt:lpstr>함수</vt:lpstr>
      <vt:lpstr>함수</vt:lpstr>
      <vt:lpstr>함수</vt:lpstr>
      <vt:lpstr>데이터 관리  난이도 ★★★☆☆</vt:lpstr>
      <vt:lpstr>데이터 관리</vt:lpstr>
      <vt:lpstr>데이터 관리</vt:lpstr>
      <vt:lpstr>과제  난이도 ★★★★☆</vt:lpstr>
      <vt:lpstr>과제</vt:lpstr>
      <vt:lpstr>과제</vt:lpstr>
      <vt:lpstr>과제</vt:lpstr>
      <vt:lpstr>과제</vt:lpstr>
      <vt:lpstr>과제</vt:lpstr>
      <vt:lpstr>과제</vt:lpstr>
      <vt:lpstr>매크로 (VBA 코딩)  난이도 ★★☆☆☆  /  직접 코딩 ★★★★★</vt:lpstr>
      <vt:lpstr>매크로</vt:lpstr>
      <vt:lpstr>매크로</vt:lpstr>
      <vt:lpstr>매크로</vt:lpstr>
      <vt:lpstr>과제  난이도 ★★☆☆☆</vt:lpstr>
      <vt:lpstr>매크로</vt:lpstr>
      <vt:lpstr>매크로</vt:lpstr>
      <vt:lpstr>심화과제  난이도 ★★★★★</vt:lpstr>
      <vt:lpstr>과제</vt:lpstr>
      <vt:lpstr>마무리</vt:lpstr>
      <vt:lpstr>마무리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doc</dc:creator>
  <cp:lastModifiedBy>doc</cp:lastModifiedBy>
  <cp:revision>75</cp:revision>
  <dcterms:created xsi:type="dcterms:W3CDTF">2020-06-11T04:21:00Z</dcterms:created>
  <dcterms:modified xsi:type="dcterms:W3CDTF">2020-07-03T09:18:31Z</dcterms:modified>
</cp:coreProperties>
</file>